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Fira Sans Condensed Medium"/>
      <p:regular r:id="rId43"/>
      <p:bold r:id="rId44"/>
      <p:italic r:id="rId45"/>
      <p:boldItalic r:id="rId46"/>
    </p:embeddedFont>
    <p:embeddedFont>
      <p:font typeface="Fira Sans Extra Condensed Medium"/>
      <p:regular r:id="rId47"/>
      <p:bold r:id="rId48"/>
      <p:italic r:id="rId49"/>
      <p:boldItalic r:id="rId50"/>
    </p:embeddedFont>
    <p:embeddedFont>
      <p:font typeface="Bebas Neue"/>
      <p:regular r:id="rId51"/>
    </p:embeddedFont>
    <p:embeddedFont>
      <p:font typeface="Lora"/>
      <p:regular r:id="rId52"/>
      <p:bold r:id="rId53"/>
      <p:italic r:id="rId54"/>
      <p:boldItalic r:id="rId55"/>
    </p:embeddedFont>
    <p:embeddedFont>
      <p:font typeface="Roboto Mono"/>
      <p:regular r:id="rId56"/>
      <p:bold r:id="rId57"/>
      <p:italic r:id="rId58"/>
      <p:boldItalic r:id="rId59"/>
    </p:embeddedFont>
    <p:embeddedFont>
      <p:font typeface="Judson"/>
      <p:regular r:id="rId60"/>
      <p:bold r:id="rId61"/>
      <p: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49">
          <p15:clr>
            <a:srgbClr val="E06666"/>
          </p15:clr>
        </p15:guide>
        <p15:guide id="2" pos="5311">
          <p15:clr>
            <a:srgbClr val="E06666"/>
          </p15:clr>
        </p15:guide>
        <p15:guide id="3" orient="horz" pos="340">
          <p15:clr>
            <a:srgbClr val="E06666"/>
          </p15:clr>
        </p15:guide>
        <p15:guide id="4" orient="horz" pos="2903">
          <p15:clr>
            <a:srgbClr val="E06666"/>
          </p15:clr>
        </p15:guide>
        <p15:guide id="5" orient="horz" pos="596">
          <p15:clr>
            <a:srgbClr val="9AA0A6"/>
          </p15:clr>
        </p15:guide>
        <p15:guide id="6" orient="horz" pos="2639">
          <p15:clr>
            <a:srgbClr val="9AA0A6"/>
          </p15:clr>
        </p15:guide>
        <p15:guide id="7" pos="2880">
          <p15:clr>
            <a:srgbClr val="9AA0A6"/>
          </p15:clr>
        </p15:guide>
        <p15:guide id="8" orient="horz" pos="875">
          <p15:clr>
            <a:srgbClr val="9AA0A6"/>
          </p15:clr>
        </p15:guide>
        <p15:guide id="9" orient="horz" pos="1584">
          <p15:clr>
            <a:srgbClr val="9AA0A6"/>
          </p15:clr>
        </p15:guide>
        <p15:guide id="10" orient="horz" pos="28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49"/>
        <p:guide pos="5311"/>
        <p:guide pos="340" orient="horz"/>
        <p:guide pos="2903" orient="horz"/>
        <p:guide pos="596" orient="horz"/>
        <p:guide pos="2639" orient="horz"/>
        <p:guide pos="2880"/>
        <p:guide pos="875" orient="horz"/>
        <p:guide pos="1584" orient="horz"/>
        <p:guide pos="287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FiraSansCondensedMedium-bold.fntdata"/><Relationship Id="rId43" Type="http://schemas.openxmlformats.org/officeDocument/2006/relationships/font" Target="fonts/FiraSansCondensedMedium-regular.fntdata"/><Relationship Id="rId46" Type="http://schemas.openxmlformats.org/officeDocument/2006/relationships/font" Target="fonts/FiraSansCondensedMedium-boldItalic.fntdata"/><Relationship Id="rId45" Type="http://schemas.openxmlformats.org/officeDocument/2006/relationships/font" Target="fonts/FiraSansCondensedMedium-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FiraSansExtraCondensedMedium-bold.fntdata"/><Relationship Id="rId47" Type="http://schemas.openxmlformats.org/officeDocument/2006/relationships/font" Target="fonts/FiraSansExtraCondensedMedium-regular.fntdata"/><Relationship Id="rId49" Type="http://schemas.openxmlformats.org/officeDocument/2006/relationships/font" Target="fonts/FiraSansExtraCondensedMedium-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Judson-italic.fntdata"/><Relationship Id="rId61" Type="http://schemas.openxmlformats.org/officeDocument/2006/relationships/font" Target="fonts/Judson-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Judson-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BebasNeue-regular.fntdata"/><Relationship Id="rId50" Type="http://schemas.openxmlformats.org/officeDocument/2006/relationships/font" Target="fonts/FiraSansExtraCondensedMedium-boldItalic.fntdata"/><Relationship Id="rId53" Type="http://schemas.openxmlformats.org/officeDocument/2006/relationships/font" Target="fonts/Lora-bold.fntdata"/><Relationship Id="rId52" Type="http://schemas.openxmlformats.org/officeDocument/2006/relationships/font" Target="fonts/Lora-regular.fntdata"/><Relationship Id="rId11" Type="http://schemas.openxmlformats.org/officeDocument/2006/relationships/slide" Target="slides/slide6.xml"/><Relationship Id="rId55" Type="http://schemas.openxmlformats.org/officeDocument/2006/relationships/font" Target="fonts/Lora-boldItalic.fntdata"/><Relationship Id="rId10" Type="http://schemas.openxmlformats.org/officeDocument/2006/relationships/slide" Target="slides/slide5.xml"/><Relationship Id="rId54" Type="http://schemas.openxmlformats.org/officeDocument/2006/relationships/font" Target="fonts/Lora-italic.fntdata"/><Relationship Id="rId13" Type="http://schemas.openxmlformats.org/officeDocument/2006/relationships/slide" Target="slides/slide8.xml"/><Relationship Id="rId57" Type="http://schemas.openxmlformats.org/officeDocument/2006/relationships/font" Target="fonts/RobotoMono-bold.fntdata"/><Relationship Id="rId12" Type="http://schemas.openxmlformats.org/officeDocument/2006/relationships/slide" Target="slides/slide7.xml"/><Relationship Id="rId56" Type="http://schemas.openxmlformats.org/officeDocument/2006/relationships/font" Target="fonts/RobotoMono-regular.fntdata"/><Relationship Id="rId15" Type="http://schemas.openxmlformats.org/officeDocument/2006/relationships/slide" Target="slides/slide10.xml"/><Relationship Id="rId59" Type="http://schemas.openxmlformats.org/officeDocument/2006/relationships/font" Target="fonts/RobotoMono-boldItalic.fntdata"/><Relationship Id="rId14" Type="http://schemas.openxmlformats.org/officeDocument/2006/relationships/slide" Target="slides/slide9.xml"/><Relationship Id="rId58" Type="http://schemas.openxmlformats.org/officeDocument/2006/relationships/font" Target="fonts/Roboto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ecc0a6890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ecc0a6890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Inika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a01298a57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a01298a57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Mochi</a:t>
            </a:r>
            <a:endParaRPr sz="1200">
              <a:solidFill>
                <a:schemeClr val="dk1"/>
              </a:solidFill>
              <a:latin typeface="Times New Roman"/>
              <a:ea typeface="Times New Roman"/>
              <a:cs typeface="Times New Roman"/>
              <a:sym typeface="Times New Roman"/>
            </a:endParaRPr>
          </a:p>
          <a:p>
            <a:pPr indent="45720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Consists of motivational quotes and refreshing graphics, enhancing the users experience by improving the users mood and mindset.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a01298a57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a01298a57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Mochi</a:t>
            </a:r>
            <a:endParaRPr sz="1200">
              <a:solidFill>
                <a:schemeClr val="dk1"/>
              </a:solidFill>
              <a:latin typeface="Times New Roman"/>
              <a:ea typeface="Times New Roman"/>
              <a:cs typeface="Times New Roman"/>
              <a:sym typeface="Times New Roman"/>
            </a:endParaRPr>
          </a:p>
          <a:p>
            <a:pPr indent="45720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45720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a01298a57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a01298a57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sz="1200">
                <a:solidFill>
                  <a:schemeClr val="dk1"/>
                </a:solidFill>
                <a:latin typeface="Times New Roman"/>
                <a:ea typeface="Times New Roman"/>
                <a:cs typeface="Times New Roman"/>
                <a:sym typeface="Times New Roman"/>
              </a:rPr>
              <a:t>Mochi</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a0586e796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a0586e796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sz="1200">
                <a:solidFill>
                  <a:schemeClr val="dk1"/>
                </a:solidFill>
                <a:latin typeface="Times New Roman"/>
                <a:ea typeface="Times New Roman"/>
                <a:cs typeface="Times New Roman"/>
                <a:sym typeface="Times New Roman"/>
              </a:rPr>
              <a:t>Mochi</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a0586e796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a0586e796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Mochi</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a0586e796f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a0586e796f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sz="1200">
                <a:solidFill>
                  <a:schemeClr val="dk1"/>
                </a:solidFill>
                <a:latin typeface="Times New Roman"/>
                <a:ea typeface="Times New Roman"/>
                <a:cs typeface="Times New Roman"/>
                <a:sym typeface="Times New Roman"/>
              </a:rPr>
              <a:t>Mochi</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2db961849_0_1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2db961849_0_1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Mochi</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a1315aca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a1315aca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Mochi</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a1315aca5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a1315aca5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Mochi</a:t>
            </a:r>
            <a:endParaRPr sz="1200">
              <a:solidFill>
                <a:schemeClr val="dk1"/>
              </a:solidFill>
              <a:latin typeface="Times New Roman"/>
              <a:ea typeface="Times New Roman"/>
              <a:cs typeface="Times New Roman"/>
              <a:sym typeface="Times New Roman"/>
            </a:endParaRPr>
          </a:p>
          <a:p>
            <a:pPr indent="-304800" lvl="0" marL="914400" rtl="0" algn="l">
              <a:lnSpc>
                <a:spcPct val="115000"/>
              </a:lnSpc>
              <a:spcBef>
                <a:spcPts val="0"/>
              </a:spcBef>
              <a:spcAft>
                <a:spcPts val="0"/>
              </a:spcAft>
              <a:buClr>
                <a:schemeClr val="dk1"/>
              </a:buClr>
              <a:buSzPts val="1200"/>
              <a:buFont typeface="Times New Roman"/>
              <a:buChar char="-"/>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6291c8ea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6291c8ea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Inika</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Multiple design approaches have been taken to meet the non-functional requirements for BuddyZen and make it an application that possesses quality and behaviors that favor the benefit of the user. Some of the non-functional requirements that helped the application become user-friendly are mentioned as follows.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ebf5037a37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ebf5037a37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Inika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12ca2a50b0_0_1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12ca2a50b0_0_1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Inika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a1315aca5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a1315aca5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Inika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a1315aca5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a1315aca5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Inika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a1315aca5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a1315aca5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Inika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a1315aca5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a1315aca5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Inika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6291c8ea3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6291c8ea3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a1315aca5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2a1315aca5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a1315aca5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a1315aca5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a1315aca5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a1315aca5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a1315aca5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a1315aca5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12db961849_0_1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12db961849_0_1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Inika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6291c8ea3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6291c8ea3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2a1315aca5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2a1315aca5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a1315aca5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a1315aca5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a16ee1ccd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a16ee1ccd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a16ee1ccde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2a16ee1ccde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Jenny</a:t>
            </a:r>
            <a:endParaRPr/>
          </a:p>
          <a:p>
            <a:pPr indent="0" lvl="0" marL="0" rtl="0" algn="l">
              <a:spcBef>
                <a:spcPts val="0"/>
              </a:spcBef>
              <a:spcAft>
                <a:spcPts val="0"/>
              </a:spcAft>
              <a:buClr>
                <a:schemeClr val="dk1"/>
              </a:buClr>
              <a:buSzPts val="1100"/>
              <a:buFont typeface="Arial"/>
              <a:buNone/>
            </a:pPr>
            <a:r>
              <a:rPr lang="en" sz="1050">
                <a:solidFill>
                  <a:srgbClr val="DBDEE1"/>
                </a:solidFill>
                <a:highlight>
                  <a:srgbClr val="2B2D31"/>
                </a:highlight>
                <a:latin typeface="Courier New"/>
                <a:ea typeface="Courier New"/>
                <a:cs typeface="Courier New"/>
                <a:sym typeface="Courier New"/>
              </a:rPr>
              <a:t>The user sets up their class times in the schedule, including the starting and the ending times for each class they have in the week. The user will click the create new button and be prompted to fill out information once done they can click the add button and be able to see the class in their calendar with the class location as well as time every monday and wednesday and will be reminded 30 mins before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a16ee1ccde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a16ee1ccde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Jenny</a:t>
            </a:r>
            <a:endParaRPr/>
          </a:p>
          <a:p>
            <a:pPr indent="0" lvl="0" marL="0" rtl="0" algn="l">
              <a:spcBef>
                <a:spcPts val="0"/>
              </a:spcBef>
              <a:spcAft>
                <a:spcPts val="0"/>
              </a:spcAft>
              <a:buClr>
                <a:schemeClr val="dk1"/>
              </a:buClr>
              <a:buSzPts val="1100"/>
              <a:buFont typeface="Arial"/>
              <a:buNone/>
            </a:pPr>
            <a:r>
              <a:rPr lang="en" sz="1200">
                <a:solidFill>
                  <a:srgbClr val="188038"/>
                </a:solidFill>
                <a:highlight>
                  <a:srgbClr val="313338"/>
                </a:highlight>
                <a:latin typeface="Roboto Mono"/>
                <a:ea typeface="Roboto Mono"/>
                <a:cs typeface="Roboto Mono"/>
                <a:sym typeface="Roboto Mono"/>
              </a:rPr>
              <a:t>The user sets up their assignments in the calendar, including the due date for each assignment. The user will begin by clicking on tasks and will be prompted to add tasks, delete tasks, or modify tasks. The user will click add tasks then be prompted to select class, assignment,or other, they will be prompted to fill out…. Then once they filled it out they can click pencil button on the top right and save it to the calendar as well as be reminded</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a16ee1ccd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a16ee1ccd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Jenny</a:t>
            </a:r>
            <a:endParaRPr/>
          </a:p>
          <a:p>
            <a:pPr indent="0" lvl="0" marL="0" rtl="0" algn="l">
              <a:spcBef>
                <a:spcPts val="0"/>
              </a:spcBef>
              <a:spcAft>
                <a:spcPts val="0"/>
              </a:spcAft>
              <a:buClr>
                <a:schemeClr val="dk1"/>
              </a:buClr>
              <a:buSzPts val="1100"/>
              <a:buFont typeface="Arial"/>
              <a:buNone/>
            </a:pPr>
            <a:r>
              <a:rPr lang="en" sz="1050">
                <a:solidFill>
                  <a:srgbClr val="DBDEE1"/>
                </a:solidFill>
                <a:highlight>
                  <a:srgbClr val="2B2D31"/>
                </a:highlight>
                <a:latin typeface="Courier New"/>
                <a:ea typeface="Courier New"/>
                <a:cs typeface="Courier New"/>
                <a:sym typeface="Courier New"/>
              </a:rPr>
              <a:t>The user shares the calendar with another user on the app, making it possible for the user to view 2 schedules at the same time. User 1 can click the share button and will be prompted to a pop up to enter user 2s email. They will also be able to choose if they want to share assignments in this case the user chooses yes and in the calendar user 2 will be able to see two calendars and they will be different colors to easily distinguish between the two</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ebf5037a37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ebf5037a37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jenny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12ca2a50b0_0_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12ca2a50b0_0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Inika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a01298a5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a01298a5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Inika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Just add images here </a:t>
            </a:r>
            <a:r>
              <a:rPr lang="en"/>
              <a:t>l</a:t>
            </a:r>
            <a:r>
              <a:rPr lang="en"/>
              <a:t>ol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ebf5037748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ebf5037748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Inika</a:t>
            </a:r>
            <a:endParaRPr sz="1200">
              <a:solidFill>
                <a:schemeClr val="dk1"/>
              </a:solidFill>
              <a:latin typeface="Times New Roman"/>
              <a:ea typeface="Times New Roman"/>
              <a:cs typeface="Times New Roman"/>
              <a:sym typeface="Times New Roman"/>
            </a:endParaRPr>
          </a:p>
          <a:p>
            <a:pPr indent="45720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Above we share the context and system model for BuddyZen and it offers a description of how the application will interact within the broader system as it interacts with the various elements in its environment. The context model emphasizes BuddyZen’s core functionalities, including its ability to schedule events, set assignments in the planner, and have a reminder feature for events providing a clear illustration of how the program interacts with different components and creates a cohesive user experience. Likewise, the model explores the relationship and interaction between BuddyZen and the other components within the academic ecosystem. This overall outlines the information flow through the app’s integration with the notification system, planner layout, and security system. Therefore, this provides a transparent overview of how BuddyZen seamlessly integrates into the larger system. It highlights the central role of the app as a fundamental component in providing an efficient and effective time management system for students in their academic pursuits while providing security through the entire process of receiving and providing information.</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6291c8ea33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6291c8ea33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Mochi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ebf5037a37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ebf5037a37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We have opted for a sky blue shade that is calming, along with our brand logo on the main page.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MOCHI</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d019cdf330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d019cdf330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Mochi</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696325" y="2826780"/>
            <a:ext cx="5751300" cy="1429800"/>
          </a:xfrm>
          <a:prstGeom prst="rect">
            <a:avLst/>
          </a:prstGeom>
        </p:spPr>
        <p:txBody>
          <a:bodyPr anchorCtr="0" anchor="t" bIns="91425" lIns="91425" spcFirstLastPara="1" rIns="91425" wrap="square" tIns="91425">
            <a:noAutofit/>
          </a:bodyPr>
          <a:lstStyle>
            <a:lvl1pPr lvl="0" algn="ctr">
              <a:lnSpc>
                <a:spcPct val="70000"/>
              </a:lnSpc>
              <a:spcBef>
                <a:spcPts val="0"/>
              </a:spcBef>
              <a:spcAft>
                <a:spcPts val="0"/>
              </a:spcAft>
              <a:buClr>
                <a:schemeClr val="lt1"/>
              </a:buClr>
              <a:buSzPts val="5200"/>
              <a:buFont typeface="Playball"/>
              <a:buNone/>
              <a:defRPr b="0" i="1" sz="5500">
                <a:solidFill>
                  <a:schemeClr val="lt1"/>
                </a:solidFill>
                <a:latin typeface="Judson"/>
                <a:ea typeface="Judson"/>
                <a:cs typeface="Judson"/>
                <a:sym typeface="Judson"/>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p:txBody>
      </p:sp>
      <p:sp>
        <p:nvSpPr>
          <p:cNvPr id="10" name="Google Shape;10;p2"/>
          <p:cNvSpPr txBox="1"/>
          <p:nvPr>
            <p:ph idx="1" type="subTitle"/>
          </p:nvPr>
        </p:nvSpPr>
        <p:spPr>
          <a:xfrm>
            <a:off x="2101775" y="4231575"/>
            <a:ext cx="4940400" cy="457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750">
                <a:solidFill>
                  <a:schemeClr val="lt2"/>
                </a:solidFill>
                <a:latin typeface="Lora"/>
                <a:ea typeface="Lora"/>
                <a:cs typeface="Lora"/>
                <a:sym typeface="Lora"/>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rot="2700000">
            <a:off x="7597912" y="3436499"/>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rot="1316560">
            <a:off x="347589" y="270799"/>
            <a:ext cx="731262" cy="1353015"/>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51" name="Shape 51"/>
        <p:cNvGrpSpPr/>
        <p:nvPr/>
      </p:nvGrpSpPr>
      <p:grpSpPr>
        <a:xfrm>
          <a:off x="0" y="0"/>
          <a:ext cx="0" cy="0"/>
          <a:chOff x="0" y="0"/>
          <a:chExt cx="0" cy="0"/>
        </a:xfrm>
      </p:grpSpPr>
      <p:sp>
        <p:nvSpPr>
          <p:cNvPr id="52" name="Google Shape;52;p11"/>
          <p:cNvSpPr/>
          <p:nvPr/>
        </p:nvSpPr>
        <p:spPr>
          <a:xfrm>
            <a:off x="0" y="0"/>
            <a:ext cx="4225800" cy="5143500"/>
          </a:xfrm>
          <a:prstGeom prst="rect">
            <a:avLst/>
          </a:prstGeom>
          <a:gradFill>
            <a:gsLst>
              <a:gs pos="0">
                <a:srgbClr val="000000">
                  <a:alpha val="12941"/>
                </a:srgbClr>
              </a:gs>
              <a:gs pos="100000">
                <a:srgbClr val="3D3E40">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type="title"/>
          </p:nvPr>
        </p:nvSpPr>
        <p:spPr>
          <a:xfrm>
            <a:off x="713225" y="369550"/>
            <a:ext cx="4750500" cy="1445400"/>
          </a:xfrm>
          <a:prstGeom prst="rect">
            <a:avLst/>
          </a:prstGeom>
        </p:spPr>
        <p:txBody>
          <a:bodyPr anchorCtr="0" anchor="t" bIns="91425" lIns="91425" spcFirstLastPara="1" rIns="91425" wrap="square" tIns="91425">
            <a:noAutofit/>
          </a:bodyPr>
          <a:lstStyle>
            <a:lvl1pPr lvl="0" rtl="0">
              <a:lnSpc>
                <a:spcPct val="95000"/>
              </a:lnSpc>
              <a:spcBef>
                <a:spcPts val="0"/>
              </a:spcBef>
              <a:spcAft>
                <a:spcPts val="0"/>
              </a:spcAft>
              <a:buSzPts val="4200"/>
              <a:buNone/>
              <a:defRPr sz="4200">
                <a:solidFill>
                  <a:schemeClr val="dk2"/>
                </a:solidFill>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pic>
        <p:nvPicPr>
          <p:cNvPr id="54" name="Google Shape;54;p11"/>
          <p:cNvPicPr preferRelativeResize="0"/>
          <p:nvPr/>
        </p:nvPicPr>
        <p:blipFill>
          <a:blip r:embed="rId2">
            <a:alphaModFix/>
          </a:blip>
          <a:stretch>
            <a:fillRect/>
          </a:stretch>
        </p:blipFill>
        <p:spPr>
          <a:xfrm flipH="1" rot="150601">
            <a:off x="727896" y="2790985"/>
            <a:ext cx="990564" cy="1249876"/>
          </a:xfrm>
          <a:prstGeom prst="rect">
            <a:avLst/>
          </a:prstGeom>
          <a:noFill/>
          <a:ln>
            <a:noFill/>
          </a:ln>
        </p:spPr>
      </p:pic>
      <p:pic>
        <p:nvPicPr>
          <p:cNvPr id="55" name="Google Shape;55;p11"/>
          <p:cNvPicPr preferRelativeResize="0"/>
          <p:nvPr/>
        </p:nvPicPr>
        <p:blipFill>
          <a:blip r:embed="rId3">
            <a:alphaModFix/>
          </a:blip>
          <a:stretch>
            <a:fillRect/>
          </a:stretch>
        </p:blipFill>
        <p:spPr>
          <a:xfrm rot="-322531">
            <a:off x="-252263" y="3750628"/>
            <a:ext cx="1507253" cy="1493732"/>
          </a:xfrm>
          <a:prstGeom prst="rect">
            <a:avLst/>
          </a:prstGeom>
          <a:noFill/>
          <a:ln>
            <a:noFill/>
          </a:ln>
        </p:spPr>
      </p:pic>
      <p:sp>
        <p:nvSpPr>
          <p:cNvPr id="56" name="Google Shape;56;p11"/>
          <p:cNvSpPr/>
          <p:nvPr/>
        </p:nvSpPr>
        <p:spPr>
          <a:xfrm rot="-1799927">
            <a:off x="8099483" y="328740"/>
            <a:ext cx="731282" cy="1353052"/>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12"/>
          <p:cNvSpPr txBox="1"/>
          <p:nvPr>
            <p:ph hasCustomPrompt="1" type="title"/>
          </p:nvPr>
        </p:nvSpPr>
        <p:spPr>
          <a:xfrm>
            <a:off x="1921675" y="1106125"/>
            <a:ext cx="5300700" cy="1644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9" name="Google Shape;59;p12"/>
          <p:cNvSpPr txBox="1"/>
          <p:nvPr>
            <p:ph idx="1" type="subTitle"/>
          </p:nvPr>
        </p:nvSpPr>
        <p:spPr>
          <a:xfrm>
            <a:off x="2089075" y="2813750"/>
            <a:ext cx="4965900" cy="764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solidFill>
                  <a:schemeClr val="lt2"/>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60" name="Google Shape;60;p12"/>
          <p:cNvSpPr/>
          <p:nvPr/>
        </p:nvSpPr>
        <p:spPr>
          <a:xfrm rot="2700000">
            <a:off x="7573033" y="3635238"/>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2"/>
          <p:cNvSpPr/>
          <p:nvPr/>
        </p:nvSpPr>
        <p:spPr>
          <a:xfrm rot="-1799927">
            <a:off x="380470" y="270790"/>
            <a:ext cx="731282" cy="1353052"/>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62" name="Google Shape;62;p12"/>
          <p:cNvPicPr preferRelativeResize="0"/>
          <p:nvPr/>
        </p:nvPicPr>
        <p:blipFill>
          <a:blip r:embed="rId2">
            <a:alphaModFix/>
          </a:blip>
          <a:stretch>
            <a:fillRect/>
          </a:stretch>
        </p:blipFill>
        <p:spPr>
          <a:xfrm flipH="1" rot="4505610">
            <a:off x="5057201" y="4248862"/>
            <a:ext cx="990564" cy="1249876"/>
          </a:xfrm>
          <a:prstGeom prst="rect">
            <a:avLst/>
          </a:prstGeom>
          <a:noFill/>
          <a:ln>
            <a:noFill/>
          </a:ln>
        </p:spPr>
      </p:pic>
      <p:pic>
        <p:nvPicPr>
          <p:cNvPr id="63" name="Google Shape;63;p12"/>
          <p:cNvPicPr preferRelativeResize="0"/>
          <p:nvPr/>
        </p:nvPicPr>
        <p:blipFill>
          <a:blip r:embed="rId2">
            <a:alphaModFix/>
          </a:blip>
          <a:stretch>
            <a:fillRect/>
          </a:stretch>
        </p:blipFill>
        <p:spPr>
          <a:xfrm rot="-4505610">
            <a:off x="3096001" y="4248862"/>
            <a:ext cx="990564" cy="1249876"/>
          </a:xfrm>
          <a:prstGeom prst="rect">
            <a:avLst/>
          </a:prstGeom>
          <a:noFill/>
          <a:ln>
            <a:noFill/>
          </a:ln>
        </p:spPr>
      </p:pic>
      <p:pic>
        <p:nvPicPr>
          <p:cNvPr id="64" name="Google Shape;64;p12"/>
          <p:cNvPicPr preferRelativeResize="0"/>
          <p:nvPr/>
        </p:nvPicPr>
        <p:blipFill>
          <a:blip r:embed="rId3">
            <a:alphaModFix/>
          </a:blip>
          <a:stretch>
            <a:fillRect/>
          </a:stretch>
        </p:blipFill>
        <p:spPr>
          <a:xfrm rot="-9900001">
            <a:off x="3937900" y="4133263"/>
            <a:ext cx="1268160" cy="131992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_1">
    <p:spTree>
      <p:nvGrpSpPr>
        <p:cNvPr id="66" name="Shape 66"/>
        <p:cNvGrpSpPr/>
        <p:nvPr/>
      </p:nvGrpSpPr>
      <p:grpSpPr>
        <a:xfrm>
          <a:off x="0" y="0"/>
          <a:ext cx="0" cy="0"/>
          <a:chOff x="0" y="0"/>
          <a:chExt cx="0" cy="0"/>
        </a:xfrm>
      </p:grpSpPr>
      <p:sp>
        <p:nvSpPr>
          <p:cNvPr id="67" name="Google Shape;67;p14"/>
          <p:cNvSpPr txBox="1"/>
          <p:nvPr>
            <p:ph type="ctrTitle"/>
          </p:nvPr>
        </p:nvSpPr>
        <p:spPr>
          <a:xfrm flipH="1">
            <a:off x="925681" y="1346990"/>
            <a:ext cx="2236200" cy="5079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1200"/>
              <a:buNone/>
              <a:defRPr sz="27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68" name="Google Shape;68;p14"/>
          <p:cNvSpPr txBox="1"/>
          <p:nvPr>
            <p:ph idx="1" type="subTitle"/>
          </p:nvPr>
        </p:nvSpPr>
        <p:spPr>
          <a:xfrm flipH="1">
            <a:off x="925681" y="1773629"/>
            <a:ext cx="2236200" cy="6858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400">
                <a:solidFill>
                  <a:schemeClr val="lt2"/>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69" name="Google Shape;69;p14"/>
          <p:cNvSpPr txBox="1"/>
          <p:nvPr>
            <p:ph hasCustomPrompt="1" idx="2" type="title"/>
          </p:nvPr>
        </p:nvSpPr>
        <p:spPr>
          <a:xfrm flipH="1">
            <a:off x="3109732" y="1346990"/>
            <a:ext cx="788400" cy="5079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2"/>
              </a:buClr>
              <a:buSzPts val="4800"/>
              <a:buNone/>
              <a:defRPr sz="3100">
                <a:solidFill>
                  <a:schemeClr val="accent2"/>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 name="Google Shape;70;p14"/>
          <p:cNvSpPr txBox="1"/>
          <p:nvPr>
            <p:ph idx="3" type="ctrTitle"/>
          </p:nvPr>
        </p:nvSpPr>
        <p:spPr>
          <a:xfrm>
            <a:off x="6006513" y="1346990"/>
            <a:ext cx="2236200" cy="5079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200"/>
              <a:buNone/>
              <a:defRPr sz="27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1" name="Google Shape;71;p14"/>
          <p:cNvSpPr txBox="1"/>
          <p:nvPr>
            <p:ph idx="4" type="subTitle"/>
          </p:nvPr>
        </p:nvSpPr>
        <p:spPr>
          <a:xfrm>
            <a:off x="6006477" y="1773629"/>
            <a:ext cx="2236200" cy="685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solidFill>
                  <a:schemeClr val="lt2"/>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2" name="Google Shape;72;p14"/>
          <p:cNvSpPr txBox="1"/>
          <p:nvPr>
            <p:ph hasCustomPrompt="1" idx="5" type="title"/>
          </p:nvPr>
        </p:nvSpPr>
        <p:spPr>
          <a:xfrm>
            <a:off x="5267214" y="1346990"/>
            <a:ext cx="791400" cy="5079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2"/>
              </a:buClr>
              <a:buSzPts val="4800"/>
              <a:buNone/>
              <a:defRPr sz="3100">
                <a:solidFill>
                  <a:schemeClr val="accent2"/>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4"/>
          <p:cNvSpPr txBox="1"/>
          <p:nvPr>
            <p:ph idx="6" type="ctrTitle"/>
          </p:nvPr>
        </p:nvSpPr>
        <p:spPr>
          <a:xfrm flipH="1">
            <a:off x="921481" y="2433189"/>
            <a:ext cx="2240400" cy="5079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1200"/>
              <a:buNone/>
              <a:defRPr sz="27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4" name="Google Shape;74;p14"/>
          <p:cNvSpPr txBox="1"/>
          <p:nvPr>
            <p:ph idx="7" type="subTitle"/>
          </p:nvPr>
        </p:nvSpPr>
        <p:spPr>
          <a:xfrm flipH="1">
            <a:off x="925681" y="2864340"/>
            <a:ext cx="2236200" cy="6858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400">
                <a:solidFill>
                  <a:schemeClr val="lt2"/>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5" name="Google Shape;75;p14"/>
          <p:cNvSpPr txBox="1"/>
          <p:nvPr>
            <p:ph hasCustomPrompt="1" idx="8" type="title"/>
          </p:nvPr>
        </p:nvSpPr>
        <p:spPr>
          <a:xfrm flipH="1">
            <a:off x="3112588" y="2433189"/>
            <a:ext cx="788400" cy="5079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2"/>
              </a:buClr>
              <a:buSzPts val="4800"/>
              <a:buNone/>
              <a:defRPr sz="3100">
                <a:solidFill>
                  <a:schemeClr val="accent2"/>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6" name="Google Shape;76;p14"/>
          <p:cNvSpPr txBox="1"/>
          <p:nvPr>
            <p:ph idx="9" type="ctrTitle"/>
          </p:nvPr>
        </p:nvSpPr>
        <p:spPr>
          <a:xfrm>
            <a:off x="6006513" y="2433189"/>
            <a:ext cx="2236200" cy="5079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200"/>
              <a:buNone/>
              <a:defRPr sz="27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77" name="Google Shape;77;p14"/>
          <p:cNvSpPr txBox="1"/>
          <p:nvPr>
            <p:ph idx="13" type="subTitle"/>
          </p:nvPr>
        </p:nvSpPr>
        <p:spPr>
          <a:xfrm>
            <a:off x="6006499" y="2864340"/>
            <a:ext cx="2236200" cy="685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solidFill>
                  <a:schemeClr val="lt2"/>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78" name="Google Shape;78;p14"/>
          <p:cNvSpPr txBox="1"/>
          <p:nvPr>
            <p:ph hasCustomPrompt="1" idx="14" type="title"/>
          </p:nvPr>
        </p:nvSpPr>
        <p:spPr>
          <a:xfrm>
            <a:off x="5264188" y="2433189"/>
            <a:ext cx="791400" cy="5079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2"/>
              </a:buClr>
              <a:buSzPts val="4800"/>
              <a:buNone/>
              <a:defRPr sz="3100">
                <a:solidFill>
                  <a:schemeClr val="accent2"/>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9" name="Google Shape;79;p14"/>
          <p:cNvSpPr txBox="1"/>
          <p:nvPr>
            <p:ph idx="15" type="ctrTitle"/>
          </p:nvPr>
        </p:nvSpPr>
        <p:spPr>
          <a:xfrm>
            <a:off x="713232" y="434317"/>
            <a:ext cx="7717500" cy="685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2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0" name="Google Shape;80;p14"/>
          <p:cNvSpPr/>
          <p:nvPr/>
        </p:nvSpPr>
        <p:spPr>
          <a:xfrm flipH="1" rot="1799927">
            <a:off x="7961680" y="270790"/>
            <a:ext cx="731282" cy="1353052"/>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1" name="Google Shape;81;p14"/>
          <p:cNvSpPr/>
          <p:nvPr/>
        </p:nvSpPr>
        <p:spPr>
          <a:xfrm flipH="1" rot="-2700000">
            <a:off x="261268" y="396738"/>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txBox="1"/>
          <p:nvPr>
            <p:ph idx="16" type="ctrTitle"/>
          </p:nvPr>
        </p:nvSpPr>
        <p:spPr>
          <a:xfrm flipH="1">
            <a:off x="921481" y="3517868"/>
            <a:ext cx="2240400" cy="507900"/>
          </a:xfrm>
          <a:prstGeom prst="rect">
            <a:avLst/>
          </a:prstGeom>
          <a:noFill/>
        </p:spPr>
        <p:txBody>
          <a:bodyPr anchorCtr="0" anchor="t" bIns="91425" lIns="91425" spcFirstLastPara="1" rIns="91425" wrap="square" tIns="91425">
            <a:noAutofit/>
          </a:bodyPr>
          <a:lstStyle>
            <a:lvl1pPr lvl="0" rtl="0" algn="r">
              <a:spcBef>
                <a:spcPts val="0"/>
              </a:spcBef>
              <a:spcAft>
                <a:spcPts val="0"/>
              </a:spcAft>
              <a:buSzPts val="1200"/>
              <a:buNone/>
              <a:defRPr sz="27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83" name="Google Shape;83;p14"/>
          <p:cNvSpPr txBox="1"/>
          <p:nvPr>
            <p:ph idx="17" type="subTitle"/>
          </p:nvPr>
        </p:nvSpPr>
        <p:spPr>
          <a:xfrm flipH="1">
            <a:off x="925681" y="3949019"/>
            <a:ext cx="2236200" cy="6858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SzPts val="1000"/>
              <a:buNone/>
              <a:defRPr sz="1400">
                <a:solidFill>
                  <a:schemeClr val="lt2"/>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4" name="Google Shape;84;p14"/>
          <p:cNvSpPr txBox="1"/>
          <p:nvPr>
            <p:ph hasCustomPrompt="1" idx="18" type="title"/>
          </p:nvPr>
        </p:nvSpPr>
        <p:spPr>
          <a:xfrm flipH="1">
            <a:off x="3112588" y="3517868"/>
            <a:ext cx="788400" cy="5079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2"/>
              </a:buClr>
              <a:buSzPts val="4800"/>
              <a:buNone/>
              <a:defRPr sz="3100">
                <a:solidFill>
                  <a:schemeClr val="accent2"/>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85" name="Google Shape;85;p14"/>
          <p:cNvSpPr txBox="1"/>
          <p:nvPr>
            <p:ph idx="19" type="ctrTitle"/>
          </p:nvPr>
        </p:nvSpPr>
        <p:spPr>
          <a:xfrm>
            <a:off x="6006513" y="3517868"/>
            <a:ext cx="2236200" cy="5079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200"/>
              <a:buNone/>
              <a:defRPr sz="2700">
                <a:solidFill>
                  <a:schemeClr val="lt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86" name="Google Shape;86;p14"/>
          <p:cNvSpPr txBox="1"/>
          <p:nvPr>
            <p:ph idx="20" type="subTitle"/>
          </p:nvPr>
        </p:nvSpPr>
        <p:spPr>
          <a:xfrm>
            <a:off x="6006499" y="3949019"/>
            <a:ext cx="2236200" cy="6858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solidFill>
                  <a:schemeClr val="lt2"/>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87" name="Google Shape;87;p14"/>
          <p:cNvSpPr txBox="1"/>
          <p:nvPr>
            <p:ph hasCustomPrompt="1" idx="21" type="title"/>
          </p:nvPr>
        </p:nvSpPr>
        <p:spPr>
          <a:xfrm>
            <a:off x="5264188" y="3517868"/>
            <a:ext cx="791400" cy="5079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2"/>
              </a:buClr>
              <a:buSzPts val="4800"/>
              <a:buNone/>
              <a:defRPr sz="3100">
                <a:solidFill>
                  <a:schemeClr val="accent2"/>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2_1_2">
    <p:spTree>
      <p:nvGrpSpPr>
        <p:cNvPr id="88" name="Shape 88"/>
        <p:cNvGrpSpPr/>
        <p:nvPr/>
      </p:nvGrpSpPr>
      <p:grpSpPr>
        <a:xfrm>
          <a:off x="0" y="0"/>
          <a:ext cx="0" cy="0"/>
          <a:chOff x="0" y="0"/>
          <a:chExt cx="0" cy="0"/>
        </a:xfrm>
      </p:grpSpPr>
      <p:sp>
        <p:nvSpPr>
          <p:cNvPr id="89" name="Google Shape;89;p15"/>
          <p:cNvSpPr txBox="1"/>
          <p:nvPr>
            <p:ph type="ctrTitle"/>
          </p:nvPr>
        </p:nvSpPr>
        <p:spPr>
          <a:xfrm flipH="1">
            <a:off x="713246" y="2166575"/>
            <a:ext cx="1828800" cy="831600"/>
          </a:xfrm>
          <a:prstGeom prst="rect">
            <a:avLst/>
          </a:prstGeom>
          <a:noFill/>
        </p:spPr>
        <p:txBody>
          <a:bodyPr anchorCtr="0" anchor="t" bIns="91425" lIns="91425" spcFirstLastPara="1" rIns="91425" wrap="square" tIns="0">
            <a:noAutofit/>
          </a:bodyPr>
          <a:lstStyle>
            <a:lvl1pPr lvl="0" rtl="0" algn="ctr">
              <a:lnSpc>
                <a:spcPct val="80000"/>
              </a:lnSpc>
              <a:spcBef>
                <a:spcPts val="0"/>
              </a:spcBef>
              <a:spcAft>
                <a:spcPts val="0"/>
              </a:spcAft>
              <a:buSzPts val="3100"/>
              <a:buNone/>
              <a:defRPr sz="3100">
                <a:solidFill>
                  <a:schemeClr val="lt1"/>
                </a:solidFill>
              </a:defRPr>
            </a:lvl1pPr>
            <a:lvl2pPr lvl="1" rtl="0" algn="ctr">
              <a:lnSpc>
                <a:spcPct val="80000"/>
              </a:lnSpc>
              <a:spcBef>
                <a:spcPts val="0"/>
              </a:spcBef>
              <a:spcAft>
                <a:spcPts val="0"/>
              </a:spcAft>
              <a:buSzPts val="3100"/>
              <a:buNone/>
              <a:defRPr sz="3100"/>
            </a:lvl2pPr>
            <a:lvl3pPr lvl="2" rtl="0" algn="ctr">
              <a:lnSpc>
                <a:spcPct val="80000"/>
              </a:lnSpc>
              <a:spcBef>
                <a:spcPts val="0"/>
              </a:spcBef>
              <a:spcAft>
                <a:spcPts val="0"/>
              </a:spcAft>
              <a:buSzPts val="3100"/>
              <a:buNone/>
              <a:defRPr sz="3100"/>
            </a:lvl3pPr>
            <a:lvl4pPr lvl="3" rtl="0" algn="ctr">
              <a:lnSpc>
                <a:spcPct val="80000"/>
              </a:lnSpc>
              <a:spcBef>
                <a:spcPts val="0"/>
              </a:spcBef>
              <a:spcAft>
                <a:spcPts val="0"/>
              </a:spcAft>
              <a:buSzPts val="3100"/>
              <a:buNone/>
              <a:defRPr sz="3100"/>
            </a:lvl4pPr>
            <a:lvl5pPr lvl="4" rtl="0" algn="ctr">
              <a:lnSpc>
                <a:spcPct val="80000"/>
              </a:lnSpc>
              <a:spcBef>
                <a:spcPts val="0"/>
              </a:spcBef>
              <a:spcAft>
                <a:spcPts val="0"/>
              </a:spcAft>
              <a:buSzPts val="3100"/>
              <a:buNone/>
              <a:defRPr sz="3100"/>
            </a:lvl5pPr>
            <a:lvl6pPr lvl="5" rtl="0" algn="ctr">
              <a:lnSpc>
                <a:spcPct val="80000"/>
              </a:lnSpc>
              <a:spcBef>
                <a:spcPts val="0"/>
              </a:spcBef>
              <a:spcAft>
                <a:spcPts val="0"/>
              </a:spcAft>
              <a:buSzPts val="3100"/>
              <a:buNone/>
              <a:defRPr sz="3100"/>
            </a:lvl6pPr>
            <a:lvl7pPr lvl="6" rtl="0" algn="ctr">
              <a:lnSpc>
                <a:spcPct val="80000"/>
              </a:lnSpc>
              <a:spcBef>
                <a:spcPts val="0"/>
              </a:spcBef>
              <a:spcAft>
                <a:spcPts val="0"/>
              </a:spcAft>
              <a:buSzPts val="3100"/>
              <a:buNone/>
              <a:defRPr sz="3100"/>
            </a:lvl7pPr>
            <a:lvl8pPr lvl="7" rtl="0" algn="ctr">
              <a:lnSpc>
                <a:spcPct val="80000"/>
              </a:lnSpc>
              <a:spcBef>
                <a:spcPts val="0"/>
              </a:spcBef>
              <a:spcAft>
                <a:spcPts val="0"/>
              </a:spcAft>
              <a:buSzPts val="3100"/>
              <a:buNone/>
              <a:defRPr sz="3100"/>
            </a:lvl8pPr>
            <a:lvl9pPr lvl="8" rtl="0" algn="ctr">
              <a:lnSpc>
                <a:spcPct val="80000"/>
              </a:lnSpc>
              <a:spcBef>
                <a:spcPts val="0"/>
              </a:spcBef>
              <a:spcAft>
                <a:spcPts val="0"/>
              </a:spcAft>
              <a:buSzPts val="3100"/>
              <a:buNone/>
              <a:defRPr sz="3100"/>
            </a:lvl9pPr>
          </a:lstStyle>
          <a:p/>
        </p:txBody>
      </p:sp>
      <p:sp>
        <p:nvSpPr>
          <p:cNvPr id="90" name="Google Shape;90;p15"/>
          <p:cNvSpPr txBox="1"/>
          <p:nvPr>
            <p:ph idx="1" type="subTitle"/>
          </p:nvPr>
        </p:nvSpPr>
        <p:spPr>
          <a:xfrm flipH="1">
            <a:off x="713250" y="2933925"/>
            <a:ext cx="1828800" cy="7566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solidFill>
                  <a:schemeClr val="lt2"/>
                </a:solidFill>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1" name="Google Shape;91;p15"/>
          <p:cNvSpPr txBox="1"/>
          <p:nvPr>
            <p:ph hasCustomPrompt="1" idx="2" type="title"/>
          </p:nvPr>
        </p:nvSpPr>
        <p:spPr>
          <a:xfrm flipH="1">
            <a:off x="713246" y="1637725"/>
            <a:ext cx="1828800" cy="507900"/>
          </a:xfrm>
          <a:prstGeom prst="rect">
            <a:avLst/>
          </a:prstGeom>
          <a:noFill/>
        </p:spPr>
        <p:txBody>
          <a:bodyPr anchorCtr="0" anchor="t" bIns="91425" lIns="91425" spcFirstLastPara="1" rIns="91425" wrap="square" tIns="0">
            <a:noAutofit/>
          </a:bodyPr>
          <a:lstStyle>
            <a:lvl1pPr lvl="0" rtl="0" algn="ctr">
              <a:spcBef>
                <a:spcPts val="0"/>
              </a:spcBef>
              <a:spcAft>
                <a:spcPts val="0"/>
              </a:spcAft>
              <a:buClr>
                <a:schemeClr val="accent2"/>
              </a:buClr>
              <a:buSzPts val="4800"/>
              <a:buNone/>
              <a:defRPr sz="3100">
                <a:solidFill>
                  <a:schemeClr val="accent2"/>
                </a:solidFill>
              </a:defRPr>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2" name="Google Shape;92;p15"/>
          <p:cNvSpPr txBox="1"/>
          <p:nvPr>
            <p:ph idx="3" type="ctrTitle"/>
          </p:nvPr>
        </p:nvSpPr>
        <p:spPr>
          <a:xfrm>
            <a:off x="713232" y="434317"/>
            <a:ext cx="7717500" cy="685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600"/>
              <a:buNone/>
              <a:defRPr sz="42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3" name="Google Shape;93;p15"/>
          <p:cNvSpPr txBox="1"/>
          <p:nvPr>
            <p:ph idx="4" type="ctrTitle"/>
          </p:nvPr>
        </p:nvSpPr>
        <p:spPr>
          <a:xfrm flipH="1">
            <a:off x="6606121" y="2166575"/>
            <a:ext cx="1828800" cy="831600"/>
          </a:xfrm>
          <a:prstGeom prst="rect">
            <a:avLst/>
          </a:prstGeom>
          <a:noFill/>
        </p:spPr>
        <p:txBody>
          <a:bodyPr anchorCtr="0" anchor="t" bIns="91425" lIns="91425" spcFirstLastPara="1" rIns="91425" wrap="square" tIns="0">
            <a:noAutofit/>
          </a:bodyPr>
          <a:lstStyle>
            <a:lvl1pPr lvl="0" rtl="0" algn="ctr">
              <a:lnSpc>
                <a:spcPct val="80000"/>
              </a:lnSpc>
              <a:spcBef>
                <a:spcPts val="0"/>
              </a:spcBef>
              <a:spcAft>
                <a:spcPts val="0"/>
              </a:spcAft>
              <a:buSzPts val="3100"/>
              <a:buNone/>
              <a:defRPr sz="3100">
                <a:solidFill>
                  <a:schemeClr val="lt1"/>
                </a:solidFill>
              </a:defRPr>
            </a:lvl1pPr>
            <a:lvl2pPr lvl="1" rtl="0" algn="ctr">
              <a:lnSpc>
                <a:spcPct val="80000"/>
              </a:lnSpc>
              <a:spcBef>
                <a:spcPts val="0"/>
              </a:spcBef>
              <a:spcAft>
                <a:spcPts val="0"/>
              </a:spcAft>
              <a:buSzPts val="3100"/>
              <a:buNone/>
              <a:defRPr sz="3100"/>
            </a:lvl2pPr>
            <a:lvl3pPr lvl="2" rtl="0" algn="ctr">
              <a:lnSpc>
                <a:spcPct val="80000"/>
              </a:lnSpc>
              <a:spcBef>
                <a:spcPts val="0"/>
              </a:spcBef>
              <a:spcAft>
                <a:spcPts val="0"/>
              </a:spcAft>
              <a:buSzPts val="3100"/>
              <a:buNone/>
              <a:defRPr sz="3100"/>
            </a:lvl3pPr>
            <a:lvl4pPr lvl="3" rtl="0" algn="ctr">
              <a:lnSpc>
                <a:spcPct val="80000"/>
              </a:lnSpc>
              <a:spcBef>
                <a:spcPts val="0"/>
              </a:spcBef>
              <a:spcAft>
                <a:spcPts val="0"/>
              </a:spcAft>
              <a:buSzPts val="3100"/>
              <a:buNone/>
              <a:defRPr sz="3100"/>
            </a:lvl4pPr>
            <a:lvl5pPr lvl="4" rtl="0" algn="ctr">
              <a:lnSpc>
                <a:spcPct val="80000"/>
              </a:lnSpc>
              <a:spcBef>
                <a:spcPts val="0"/>
              </a:spcBef>
              <a:spcAft>
                <a:spcPts val="0"/>
              </a:spcAft>
              <a:buSzPts val="3100"/>
              <a:buNone/>
              <a:defRPr sz="3100"/>
            </a:lvl5pPr>
            <a:lvl6pPr lvl="5" rtl="0" algn="ctr">
              <a:lnSpc>
                <a:spcPct val="80000"/>
              </a:lnSpc>
              <a:spcBef>
                <a:spcPts val="0"/>
              </a:spcBef>
              <a:spcAft>
                <a:spcPts val="0"/>
              </a:spcAft>
              <a:buSzPts val="3100"/>
              <a:buNone/>
              <a:defRPr sz="3100"/>
            </a:lvl6pPr>
            <a:lvl7pPr lvl="6" rtl="0" algn="ctr">
              <a:lnSpc>
                <a:spcPct val="80000"/>
              </a:lnSpc>
              <a:spcBef>
                <a:spcPts val="0"/>
              </a:spcBef>
              <a:spcAft>
                <a:spcPts val="0"/>
              </a:spcAft>
              <a:buSzPts val="3100"/>
              <a:buNone/>
              <a:defRPr sz="3100"/>
            </a:lvl7pPr>
            <a:lvl8pPr lvl="7" rtl="0" algn="ctr">
              <a:lnSpc>
                <a:spcPct val="80000"/>
              </a:lnSpc>
              <a:spcBef>
                <a:spcPts val="0"/>
              </a:spcBef>
              <a:spcAft>
                <a:spcPts val="0"/>
              </a:spcAft>
              <a:buSzPts val="3100"/>
              <a:buNone/>
              <a:defRPr sz="3100"/>
            </a:lvl8pPr>
            <a:lvl9pPr lvl="8" rtl="0" algn="ctr">
              <a:lnSpc>
                <a:spcPct val="80000"/>
              </a:lnSpc>
              <a:spcBef>
                <a:spcPts val="0"/>
              </a:spcBef>
              <a:spcAft>
                <a:spcPts val="0"/>
              </a:spcAft>
              <a:buSzPts val="3100"/>
              <a:buNone/>
              <a:defRPr sz="3100"/>
            </a:lvl9pPr>
          </a:lstStyle>
          <a:p/>
        </p:txBody>
      </p:sp>
      <p:sp>
        <p:nvSpPr>
          <p:cNvPr id="94" name="Google Shape;94;p15"/>
          <p:cNvSpPr txBox="1"/>
          <p:nvPr>
            <p:ph idx="5" type="subTitle"/>
          </p:nvPr>
        </p:nvSpPr>
        <p:spPr>
          <a:xfrm flipH="1">
            <a:off x="6606125" y="2933925"/>
            <a:ext cx="1828800" cy="7566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solidFill>
                  <a:schemeClr val="lt2"/>
                </a:solidFill>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5" name="Google Shape;95;p15"/>
          <p:cNvSpPr txBox="1"/>
          <p:nvPr>
            <p:ph hasCustomPrompt="1" idx="6" type="title"/>
          </p:nvPr>
        </p:nvSpPr>
        <p:spPr>
          <a:xfrm flipH="1">
            <a:off x="6606121" y="1637725"/>
            <a:ext cx="1828800" cy="507900"/>
          </a:xfrm>
          <a:prstGeom prst="rect">
            <a:avLst/>
          </a:prstGeom>
          <a:noFill/>
        </p:spPr>
        <p:txBody>
          <a:bodyPr anchorCtr="0" anchor="t" bIns="91425" lIns="91425" spcFirstLastPara="1" rIns="91425" wrap="square" tIns="0">
            <a:noAutofit/>
          </a:bodyPr>
          <a:lstStyle>
            <a:lvl1pPr lvl="0" rtl="0" algn="ctr">
              <a:spcBef>
                <a:spcPts val="0"/>
              </a:spcBef>
              <a:spcAft>
                <a:spcPts val="0"/>
              </a:spcAft>
              <a:buClr>
                <a:schemeClr val="accent2"/>
              </a:buClr>
              <a:buSzPts val="4800"/>
              <a:buNone/>
              <a:defRPr sz="3100">
                <a:solidFill>
                  <a:schemeClr val="accent2"/>
                </a:solidFill>
              </a:defRPr>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6" name="Google Shape;96;p15"/>
          <p:cNvSpPr txBox="1"/>
          <p:nvPr>
            <p:ph idx="7" type="ctrTitle"/>
          </p:nvPr>
        </p:nvSpPr>
        <p:spPr>
          <a:xfrm flipH="1">
            <a:off x="4641829" y="2166575"/>
            <a:ext cx="1828800" cy="831600"/>
          </a:xfrm>
          <a:prstGeom prst="rect">
            <a:avLst/>
          </a:prstGeom>
          <a:noFill/>
        </p:spPr>
        <p:txBody>
          <a:bodyPr anchorCtr="0" anchor="t" bIns="91425" lIns="91425" spcFirstLastPara="1" rIns="91425" wrap="square" tIns="0">
            <a:noAutofit/>
          </a:bodyPr>
          <a:lstStyle>
            <a:lvl1pPr lvl="0" rtl="0" algn="ctr">
              <a:lnSpc>
                <a:spcPct val="80000"/>
              </a:lnSpc>
              <a:spcBef>
                <a:spcPts val="0"/>
              </a:spcBef>
              <a:spcAft>
                <a:spcPts val="0"/>
              </a:spcAft>
              <a:buSzPts val="3100"/>
              <a:buNone/>
              <a:defRPr sz="3100">
                <a:solidFill>
                  <a:schemeClr val="lt1"/>
                </a:solidFill>
              </a:defRPr>
            </a:lvl1pPr>
            <a:lvl2pPr lvl="1" rtl="0" algn="ctr">
              <a:lnSpc>
                <a:spcPct val="80000"/>
              </a:lnSpc>
              <a:spcBef>
                <a:spcPts val="0"/>
              </a:spcBef>
              <a:spcAft>
                <a:spcPts val="0"/>
              </a:spcAft>
              <a:buSzPts val="3100"/>
              <a:buNone/>
              <a:defRPr sz="3100"/>
            </a:lvl2pPr>
            <a:lvl3pPr lvl="2" rtl="0" algn="ctr">
              <a:lnSpc>
                <a:spcPct val="80000"/>
              </a:lnSpc>
              <a:spcBef>
                <a:spcPts val="0"/>
              </a:spcBef>
              <a:spcAft>
                <a:spcPts val="0"/>
              </a:spcAft>
              <a:buSzPts val="3100"/>
              <a:buNone/>
              <a:defRPr sz="3100"/>
            </a:lvl3pPr>
            <a:lvl4pPr lvl="3" rtl="0" algn="ctr">
              <a:lnSpc>
                <a:spcPct val="80000"/>
              </a:lnSpc>
              <a:spcBef>
                <a:spcPts val="0"/>
              </a:spcBef>
              <a:spcAft>
                <a:spcPts val="0"/>
              </a:spcAft>
              <a:buSzPts val="3100"/>
              <a:buNone/>
              <a:defRPr sz="3100"/>
            </a:lvl4pPr>
            <a:lvl5pPr lvl="4" rtl="0" algn="ctr">
              <a:lnSpc>
                <a:spcPct val="80000"/>
              </a:lnSpc>
              <a:spcBef>
                <a:spcPts val="0"/>
              </a:spcBef>
              <a:spcAft>
                <a:spcPts val="0"/>
              </a:spcAft>
              <a:buSzPts val="3100"/>
              <a:buNone/>
              <a:defRPr sz="3100"/>
            </a:lvl5pPr>
            <a:lvl6pPr lvl="5" rtl="0" algn="ctr">
              <a:lnSpc>
                <a:spcPct val="80000"/>
              </a:lnSpc>
              <a:spcBef>
                <a:spcPts val="0"/>
              </a:spcBef>
              <a:spcAft>
                <a:spcPts val="0"/>
              </a:spcAft>
              <a:buSzPts val="3100"/>
              <a:buNone/>
              <a:defRPr sz="3100"/>
            </a:lvl6pPr>
            <a:lvl7pPr lvl="6" rtl="0" algn="ctr">
              <a:lnSpc>
                <a:spcPct val="80000"/>
              </a:lnSpc>
              <a:spcBef>
                <a:spcPts val="0"/>
              </a:spcBef>
              <a:spcAft>
                <a:spcPts val="0"/>
              </a:spcAft>
              <a:buSzPts val="3100"/>
              <a:buNone/>
              <a:defRPr sz="3100"/>
            </a:lvl7pPr>
            <a:lvl8pPr lvl="7" rtl="0" algn="ctr">
              <a:lnSpc>
                <a:spcPct val="80000"/>
              </a:lnSpc>
              <a:spcBef>
                <a:spcPts val="0"/>
              </a:spcBef>
              <a:spcAft>
                <a:spcPts val="0"/>
              </a:spcAft>
              <a:buSzPts val="3100"/>
              <a:buNone/>
              <a:defRPr sz="3100"/>
            </a:lvl8pPr>
            <a:lvl9pPr lvl="8" rtl="0" algn="ctr">
              <a:lnSpc>
                <a:spcPct val="80000"/>
              </a:lnSpc>
              <a:spcBef>
                <a:spcPts val="0"/>
              </a:spcBef>
              <a:spcAft>
                <a:spcPts val="0"/>
              </a:spcAft>
              <a:buSzPts val="3100"/>
              <a:buNone/>
              <a:defRPr sz="3100"/>
            </a:lvl9pPr>
          </a:lstStyle>
          <a:p/>
        </p:txBody>
      </p:sp>
      <p:sp>
        <p:nvSpPr>
          <p:cNvPr id="97" name="Google Shape;97;p15"/>
          <p:cNvSpPr txBox="1"/>
          <p:nvPr>
            <p:ph idx="8" type="subTitle"/>
          </p:nvPr>
        </p:nvSpPr>
        <p:spPr>
          <a:xfrm flipH="1">
            <a:off x="4641833" y="2933925"/>
            <a:ext cx="1828800" cy="7566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solidFill>
                  <a:schemeClr val="lt2"/>
                </a:solidFill>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98" name="Google Shape;98;p15"/>
          <p:cNvSpPr txBox="1"/>
          <p:nvPr>
            <p:ph hasCustomPrompt="1" idx="9" type="title"/>
          </p:nvPr>
        </p:nvSpPr>
        <p:spPr>
          <a:xfrm flipH="1">
            <a:off x="4641829" y="1637725"/>
            <a:ext cx="1828800" cy="507900"/>
          </a:xfrm>
          <a:prstGeom prst="rect">
            <a:avLst/>
          </a:prstGeom>
          <a:noFill/>
        </p:spPr>
        <p:txBody>
          <a:bodyPr anchorCtr="0" anchor="t" bIns="91425" lIns="91425" spcFirstLastPara="1" rIns="91425" wrap="square" tIns="0">
            <a:noAutofit/>
          </a:bodyPr>
          <a:lstStyle>
            <a:lvl1pPr lvl="0" rtl="0" algn="ctr">
              <a:spcBef>
                <a:spcPts val="0"/>
              </a:spcBef>
              <a:spcAft>
                <a:spcPts val="0"/>
              </a:spcAft>
              <a:buClr>
                <a:schemeClr val="accent2"/>
              </a:buClr>
              <a:buSzPts val="4800"/>
              <a:buNone/>
              <a:defRPr sz="3100">
                <a:solidFill>
                  <a:schemeClr val="accent2"/>
                </a:solidFill>
              </a:defRPr>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9" name="Google Shape;99;p15"/>
          <p:cNvSpPr txBox="1"/>
          <p:nvPr>
            <p:ph idx="13" type="ctrTitle"/>
          </p:nvPr>
        </p:nvSpPr>
        <p:spPr>
          <a:xfrm flipH="1">
            <a:off x="2677538" y="2166575"/>
            <a:ext cx="1828800" cy="831600"/>
          </a:xfrm>
          <a:prstGeom prst="rect">
            <a:avLst/>
          </a:prstGeom>
          <a:noFill/>
        </p:spPr>
        <p:txBody>
          <a:bodyPr anchorCtr="0" anchor="t" bIns="91425" lIns="91425" spcFirstLastPara="1" rIns="91425" wrap="square" tIns="0">
            <a:noAutofit/>
          </a:bodyPr>
          <a:lstStyle>
            <a:lvl1pPr lvl="0" rtl="0" algn="ctr">
              <a:lnSpc>
                <a:spcPct val="80000"/>
              </a:lnSpc>
              <a:spcBef>
                <a:spcPts val="0"/>
              </a:spcBef>
              <a:spcAft>
                <a:spcPts val="0"/>
              </a:spcAft>
              <a:buSzPts val="3100"/>
              <a:buNone/>
              <a:defRPr sz="3100">
                <a:solidFill>
                  <a:schemeClr val="lt1"/>
                </a:solidFill>
              </a:defRPr>
            </a:lvl1pPr>
            <a:lvl2pPr lvl="1" rtl="0" algn="ctr">
              <a:lnSpc>
                <a:spcPct val="80000"/>
              </a:lnSpc>
              <a:spcBef>
                <a:spcPts val="0"/>
              </a:spcBef>
              <a:spcAft>
                <a:spcPts val="0"/>
              </a:spcAft>
              <a:buSzPts val="3100"/>
              <a:buNone/>
              <a:defRPr sz="3100"/>
            </a:lvl2pPr>
            <a:lvl3pPr lvl="2" rtl="0" algn="ctr">
              <a:lnSpc>
                <a:spcPct val="80000"/>
              </a:lnSpc>
              <a:spcBef>
                <a:spcPts val="0"/>
              </a:spcBef>
              <a:spcAft>
                <a:spcPts val="0"/>
              </a:spcAft>
              <a:buSzPts val="3100"/>
              <a:buNone/>
              <a:defRPr sz="3100"/>
            </a:lvl3pPr>
            <a:lvl4pPr lvl="3" rtl="0" algn="ctr">
              <a:lnSpc>
                <a:spcPct val="80000"/>
              </a:lnSpc>
              <a:spcBef>
                <a:spcPts val="0"/>
              </a:spcBef>
              <a:spcAft>
                <a:spcPts val="0"/>
              </a:spcAft>
              <a:buSzPts val="3100"/>
              <a:buNone/>
              <a:defRPr sz="3100"/>
            </a:lvl4pPr>
            <a:lvl5pPr lvl="4" rtl="0" algn="ctr">
              <a:lnSpc>
                <a:spcPct val="80000"/>
              </a:lnSpc>
              <a:spcBef>
                <a:spcPts val="0"/>
              </a:spcBef>
              <a:spcAft>
                <a:spcPts val="0"/>
              </a:spcAft>
              <a:buSzPts val="3100"/>
              <a:buNone/>
              <a:defRPr sz="3100"/>
            </a:lvl5pPr>
            <a:lvl6pPr lvl="5" rtl="0" algn="ctr">
              <a:lnSpc>
                <a:spcPct val="80000"/>
              </a:lnSpc>
              <a:spcBef>
                <a:spcPts val="0"/>
              </a:spcBef>
              <a:spcAft>
                <a:spcPts val="0"/>
              </a:spcAft>
              <a:buSzPts val="3100"/>
              <a:buNone/>
              <a:defRPr sz="3100"/>
            </a:lvl6pPr>
            <a:lvl7pPr lvl="6" rtl="0" algn="ctr">
              <a:lnSpc>
                <a:spcPct val="80000"/>
              </a:lnSpc>
              <a:spcBef>
                <a:spcPts val="0"/>
              </a:spcBef>
              <a:spcAft>
                <a:spcPts val="0"/>
              </a:spcAft>
              <a:buSzPts val="3100"/>
              <a:buNone/>
              <a:defRPr sz="3100"/>
            </a:lvl7pPr>
            <a:lvl8pPr lvl="7" rtl="0" algn="ctr">
              <a:lnSpc>
                <a:spcPct val="80000"/>
              </a:lnSpc>
              <a:spcBef>
                <a:spcPts val="0"/>
              </a:spcBef>
              <a:spcAft>
                <a:spcPts val="0"/>
              </a:spcAft>
              <a:buSzPts val="3100"/>
              <a:buNone/>
              <a:defRPr sz="3100"/>
            </a:lvl8pPr>
            <a:lvl9pPr lvl="8" rtl="0" algn="ctr">
              <a:lnSpc>
                <a:spcPct val="80000"/>
              </a:lnSpc>
              <a:spcBef>
                <a:spcPts val="0"/>
              </a:spcBef>
              <a:spcAft>
                <a:spcPts val="0"/>
              </a:spcAft>
              <a:buSzPts val="3100"/>
              <a:buNone/>
              <a:defRPr sz="3100"/>
            </a:lvl9pPr>
          </a:lstStyle>
          <a:p/>
        </p:txBody>
      </p:sp>
      <p:sp>
        <p:nvSpPr>
          <p:cNvPr id="100" name="Google Shape;100;p15"/>
          <p:cNvSpPr txBox="1"/>
          <p:nvPr>
            <p:ph idx="14" type="subTitle"/>
          </p:nvPr>
        </p:nvSpPr>
        <p:spPr>
          <a:xfrm flipH="1">
            <a:off x="2677542" y="2933925"/>
            <a:ext cx="1828800" cy="7566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solidFill>
                  <a:schemeClr val="lt2"/>
                </a:solidFill>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01" name="Google Shape;101;p15"/>
          <p:cNvSpPr txBox="1"/>
          <p:nvPr>
            <p:ph hasCustomPrompt="1" idx="15" type="title"/>
          </p:nvPr>
        </p:nvSpPr>
        <p:spPr>
          <a:xfrm flipH="1">
            <a:off x="2677538" y="1637725"/>
            <a:ext cx="1828800" cy="507900"/>
          </a:xfrm>
          <a:prstGeom prst="rect">
            <a:avLst/>
          </a:prstGeom>
          <a:noFill/>
        </p:spPr>
        <p:txBody>
          <a:bodyPr anchorCtr="0" anchor="t" bIns="91425" lIns="91425" spcFirstLastPara="1" rIns="91425" wrap="square" tIns="0">
            <a:noAutofit/>
          </a:bodyPr>
          <a:lstStyle>
            <a:lvl1pPr lvl="0" rtl="0" algn="ctr">
              <a:spcBef>
                <a:spcPts val="0"/>
              </a:spcBef>
              <a:spcAft>
                <a:spcPts val="0"/>
              </a:spcAft>
              <a:buClr>
                <a:schemeClr val="accent2"/>
              </a:buClr>
              <a:buSzPts val="4800"/>
              <a:buNone/>
              <a:defRPr sz="3100">
                <a:solidFill>
                  <a:schemeClr val="accent2"/>
                </a:solidFill>
              </a:defRPr>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pic>
        <p:nvPicPr>
          <p:cNvPr id="102" name="Google Shape;102;p15"/>
          <p:cNvPicPr preferRelativeResize="0"/>
          <p:nvPr/>
        </p:nvPicPr>
        <p:blipFill>
          <a:blip r:embed="rId2">
            <a:alphaModFix/>
          </a:blip>
          <a:stretch>
            <a:fillRect/>
          </a:stretch>
        </p:blipFill>
        <p:spPr>
          <a:xfrm rot="-2915893">
            <a:off x="2422243" y="4246510"/>
            <a:ext cx="831505" cy="1049180"/>
          </a:xfrm>
          <a:prstGeom prst="rect">
            <a:avLst/>
          </a:prstGeom>
          <a:noFill/>
          <a:ln>
            <a:noFill/>
          </a:ln>
        </p:spPr>
      </p:pic>
      <p:sp>
        <p:nvSpPr>
          <p:cNvPr id="103" name="Google Shape;103;p15"/>
          <p:cNvSpPr/>
          <p:nvPr/>
        </p:nvSpPr>
        <p:spPr>
          <a:xfrm flipH="1" rot="1316560">
            <a:off x="347589" y="270799"/>
            <a:ext cx="731262" cy="1353015"/>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104" name="Google Shape;104;p15"/>
          <p:cNvPicPr preferRelativeResize="0"/>
          <p:nvPr/>
        </p:nvPicPr>
        <p:blipFill>
          <a:blip r:embed="rId3">
            <a:alphaModFix/>
          </a:blip>
          <a:stretch>
            <a:fillRect/>
          </a:stretch>
        </p:blipFill>
        <p:spPr>
          <a:xfrm flipH="1" rot="-876698">
            <a:off x="4311553" y="4216237"/>
            <a:ext cx="1507252" cy="1493732"/>
          </a:xfrm>
          <a:prstGeom prst="rect">
            <a:avLst/>
          </a:prstGeom>
          <a:noFill/>
          <a:ln>
            <a:noFill/>
          </a:ln>
        </p:spPr>
      </p:pic>
      <p:pic>
        <p:nvPicPr>
          <p:cNvPr id="105" name="Google Shape;105;p15"/>
          <p:cNvPicPr preferRelativeResize="0"/>
          <p:nvPr/>
        </p:nvPicPr>
        <p:blipFill>
          <a:blip r:embed="rId4">
            <a:alphaModFix/>
          </a:blip>
          <a:stretch>
            <a:fillRect/>
          </a:stretch>
        </p:blipFill>
        <p:spPr>
          <a:xfrm rot="-9091534">
            <a:off x="3413740" y="4386936"/>
            <a:ext cx="1112219" cy="1157602"/>
          </a:xfrm>
          <a:prstGeom prst="rect">
            <a:avLst/>
          </a:prstGeom>
          <a:noFill/>
          <a:ln>
            <a:noFill/>
          </a:ln>
        </p:spPr>
      </p:pic>
      <p:pic>
        <p:nvPicPr>
          <p:cNvPr id="106" name="Google Shape;106;p15"/>
          <p:cNvPicPr preferRelativeResize="0"/>
          <p:nvPr/>
        </p:nvPicPr>
        <p:blipFill>
          <a:blip r:embed="rId2">
            <a:alphaModFix/>
          </a:blip>
          <a:stretch>
            <a:fillRect/>
          </a:stretch>
        </p:blipFill>
        <p:spPr>
          <a:xfrm flipH="1" rot="2975676">
            <a:off x="5889743" y="4246510"/>
            <a:ext cx="831504" cy="1049180"/>
          </a:xfrm>
          <a:prstGeom prst="rect">
            <a:avLst/>
          </a:prstGeom>
          <a:noFill/>
          <a:ln>
            <a:noFill/>
          </a:ln>
        </p:spPr>
      </p:pic>
      <p:sp>
        <p:nvSpPr>
          <p:cNvPr id="107" name="Google Shape;107;p15"/>
          <p:cNvSpPr/>
          <p:nvPr/>
        </p:nvSpPr>
        <p:spPr>
          <a:xfrm rot="2700000">
            <a:off x="7811206" y="396738"/>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2_1_1">
    <p:spTree>
      <p:nvGrpSpPr>
        <p:cNvPr id="108" name="Shape 108"/>
        <p:cNvGrpSpPr/>
        <p:nvPr/>
      </p:nvGrpSpPr>
      <p:grpSpPr>
        <a:xfrm>
          <a:off x="0" y="0"/>
          <a:ext cx="0" cy="0"/>
          <a:chOff x="0" y="0"/>
          <a:chExt cx="0" cy="0"/>
        </a:xfrm>
      </p:grpSpPr>
      <p:sp>
        <p:nvSpPr>
          <p:cNvPr id="109" name="Google Shape;109;p16"/>
          <p:cNvSpPr txBox="1"/>
          <p:nvPr>
            <p:ph type="title"/>
          </p:nvPr>
        </p:nvSpPr>
        <p:spPr>
          <a:xfrm>
            <a:off x="1774025" y="2422500"/>
            <a:ext cx="3000000" cy="80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0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0" name="Google Shape;110;p16"/>
          <p:cNvSpPr txBox="1"/>
          <p:nvPr>
            <p:ph hasCustomPrompt="1" idx="2" type="title"/>
          </p:nvPr>
        </p:nvSpPr>
        <p:spPr>
          <a:xfrm>
            <a:off x="1774025" y="1149373"/>
            <a:ext cx="3000000" cy="12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90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1" name="Google Shape;111;p16"/>
          <p:cNvSpPr txBox="1"/>
          <p:nvPr>
            <p:ph idx="1" type="subTitle"/>
          </p:nvPr>
        </p:nvSpPr>
        <p:spPr>
          <a:xfrm>
            <a:off x="1774025" y="3258642"/>
            <a:ext cx="3000000" cy="68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l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pic>
        <p:nvPicPr>
          <p:cNvPr id="112" name="Google Shape;112;p16"/>
          <p:cNvPicPr preferRelativeResize="0"/>
          <p:nvPr/>
        </p:nvPicPr>
        <p:blipFill>
          <a:blip r:embed="rId2">
            <a:alphaModFix/>
          </a:blip>
          <a:stretch>
            <a:fillRect/>
          </a:stretch>
        </p:blipFill>
        <p:spPr>
          <a:xfrm rot="-1074162">
            <a:off x="6224545" y="4018018"/>
            <a:ext cx="990563" cy="1249874"/>
          </a:xfrm>
          <a:prstGeom prst="rect">
            <a:avLst/>
          </a:prstGeom>
          <a:noFill/>
          <a:ln>
            <a:noFill/>
          </a:ln>
        </p:spPr>
      </p:pic>
      <p:pic>
        <p:nvPicPr>
          <p:cNvPr id="113" name="Google Shape;113;p16"/>
          <p:cNvPicPr preferRelativeResize="0"/>
          <p:nvPr/>
        </p:nvPicPr>
        <p:blipFill>
          <a:blip r:embed="rId3">
            <a:alphaModFix/>
          </a:blip>
          <a:stretch>
            <a:fillRect/>
          </a:stretch>
        </p:blipFill>
        <p:spPr>
          <a:xfrm flipH="1" rot="-261859">
            <a:off x="5556023" y="3429940"/>
            <a:ext cx="1598903" cy="1584546"/>
          </a:xfrm>
          <a:prstGeom prst="rect">
            <a:avLst/>
          </a:prstGeom>
          <a:noFill/>
          <a:ln>
            <a:noFill/>
          </a:ln>
        </p:spPr>
      </p:pic>
      <p:sp>
        <p:nvSpPr>
          <p:cNvPr id="114" name="Google Shape;114;p16"/>
          <p:cNvSpPr/>
          <p:nvPr/>
        </p:nvSpPr>
        <p:spPr>
          <a:xfrm flipH="1" rot="1799927">
            <a:off x="380470" y="270790"/>
            <a:ext cx="731282" cy="1353052"/>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115" name="Google Shape;115;p16"/>
          <p:cNvPicPr preferRelativeResize="0"/>
          <p:nvPr/>
        </p:nvPicPr>
        <p:blipFill>
          <a:blip r:embed="rId2">
            <a:alphaModFix/>
          </a:blip>
          <a:stretch>
            <a:fillRect/>
          </a:stretch>
        </p:blipFill>
        <p:spPr>
          <a:xfrm rot="4282187">
            <a:off x="7775891" y="1746933"/>
            <a:ext cx="856199" cy="1080348"/>
          </a:xfrm>
          <a:prstGeom prst="rect">
            <a:avLst/>
          </a:prstGeom>
          <a:noFill/>
          <a:ln>
            <a:noFill/>
          </a:ln>
        </p:spPr>
      </p:pic>
      <p:pic>
        <p:nvPicPr>
          <p:cNvPr id="116" name="Google Shape;116;p16"/>
          <p:cNvPicPr preferRelativeResize="0"/>
          <p:nvPr/>
        </p:nvPicPr>
        <p:blipFill>
          <a:blip r:embed="rId2">
            <a:alphaModFix/>
          </a:blip>
          <a:stretch>
            <a:fillRect/>
          </a:stretch>
        </p:blipFill>
        <p:spPr>
          <a:xfrm rot="481101">
            <a:off x="6986760" y="1321509"/>
            <a:ext cx="990565" cy="1249877"/>
          </a:xfrm>
          <a:prstGeom prst="rect">
            <a:avLst/>
          </a:prstGeom>
          <a:noFill/>
          <a:ln>
            <a:noFill/>
          </a:ln>
        </p:spPr>
      </p:pic>
      <p:pic>
        <p:nvPicPr>
          <p:cNvPr id="117" name="Google Shape;117;p16"/>
          <p:cNvPicPr preferRelativeResize="0"/>
          <p:nvPr/>
        </p:nvPicPr>
        <p:blipFill>
          <a:blip r:embed="rId4">
            <a:alphaModFix/>
          </a:blip>
          <a:stretch>
            <a:fillRect/>
          </a:stretch>
        </p:blipFill>
        <p:spPr>
          <a:xfrm rot="-1786494">
            <a:off x="7147774" y="2559578"/>
            <a:ext cx="1702143" cy="226817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2_1_1_1">
    <p:spTree>
      <p:nvGrpSpPr>
        <p:cNvPr id="118" name="Shape 118"/>
        <p:cNvGrpSpPr/>
        <p:nvPr/>
      </p:nvGrpSpPr>
      <p:grpSpPr>
        <a:xfrm>
          <a:off x="0" y="0"/>
          <a:ext cx="0" cy="0"/>
          <a:chOff x="0" y="0"/>
          <a:chExt cx="0" cy="0"/>
        </a:xfrm>
      </p:grpSpPr>
      <p:sp>
        <p:nvSpPr>
          <p:cNvPr id="119" name="Google Shape;119;p17"/>
          <p:cNvSpPr txBox="1"/>
          <p:nvPr>
            <p:ph type="title"/>
          </p:nvPr>
        </p:nvSpPr>
        <p:spPr>
          <a:xfrm>
            <a:off x="3072000" y="2422500"/>
            <a:ext cx="3000000" cy="800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0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0" name="Google Shape;120;p17"/>
          <p:cNvSpPr txBox="1"/>
          <p:nvPr>
            <p:ph hasCustomPrompt="1" idx="2" type="title"/>
          </p:nvPr>
        </p:nvSpPr>
        <p:spPr>
          <a:xfrm>
            <a:off x="3072000" y="1149373"/>
            <a:ext cx="3000000" cy="12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90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1" name="Google Shape;121;p17"/>
          <p:cNvSpPr txBox="1"/>
          <p:nvPr>
            <p:ph idx="1" type="subTitle"/>
          </p:nvPr>
        </p:nvSpPr>
        <p:spPr>
          <a:xfrm>
            <a:off x="3072000" y="3258642"/>
            <a:ext cx="3000000" cy="68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l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pic>
        <p:nvPicPr>
          <p:cNvPr id="122" name="Google Shape;122;p17"/>
          <p:cNvPicPr preferRelativeResize="0"/>
          <p:nvPr/>
        </p:nvPicPr>
        <p:blipFill>
          <a:blip r:embed="rId2">
            <a:alphaModFix/>
          </a:blip>
          <a:stretch>
            <a:fillRect/>
          </a:stretch>
        </p:blipFill>
        <p:spPr>
          <a:xfrm flipH="1" rot="7803006">
            <a:off x="588605" y="1013247"/>
            <a:ext cx="990565" cy="1249877"/>
          </a:xfrm>
          <a:prstGeom prst="rect">
            <a:avLst/>
          </a:prstGeom>
          <a:noFill/>
          <a:ln>
            <a:noFill/>
          </a:ln>
        </p:spPr>
      </p:pic>
      <p:pic>
        <p:nvPicPr>
          <p:cNvPr id="123" name="Google Shape;123;p17"/>
          <p:cNvPicPr preferRelativeResize="0"/>
          <p:nvPr/>
        </p:nvPicPr>
        <p:blipFill>
          <a:blip r:embed="rId2">
            <a:alphaModFix/>
          </a:blip>
          <a:stretch>
            <a:fillRect/>
          </a:stretch>
        </p:blipFill>
        <p:spPr>
          <a:xfrm flipH="1" rot="4865835">
            <a:off x="1290155" y="-55454"/>
            <a:ext cx="990564" cy="1249877"/>
          </a:xfrm>
          <a:prstGeom prst="rect">
            <a:avLst/>
          </a:prstGeom>
          <a:noFill/>
          <a:ln>
            <a:noFill/>
          </a:ln>
        </p:spPr>
      </p:pic>
      <p:pic>
        <p:nvPicPr>
          <p:cNvPr id="124" name="Google Shape;124;p17"/>
          <p:cNvPicPr preferRelativeResize="0"/>
          <p:nvPr/>
        </p:nvPicPr>
        <p:blipFill>
          <a:blip r:embed="rId3">
            <a:alphaModFix/>
          </a:blip>
          <a:stretch>
            <a:fillRect/>
          </a:stretch>
        </p:blipFill>
        <p:spPr>
          <a:xfrm rot="6460380">
            <a:off x="-223266" y="-328164"/>
            <a:ext cx="1507253" cy="1493732"/>
          </a:xfrm>
          <a:prstGeom prst="rect">
            <a:avLst/>
          </a:prstGeom>
          <a:noFill/>
          <a:ln>
            <a:noFill/>
          </a:ln>
        </p:spPr>
      </p:pic>
      <p:pic>
        <p:nvPicPr>
          <p:cNvPr id="125" name="Google Shape;125;p17"/>
          <p:cNvPicPr preferRelativeResize="0"/>
          <p:nvPr/>
        </p:nvPicPr>
        <p:blipFill>
          <a:blip r:embed="rId4">
            <a:alphaModFix/>
          </a:blip>
          <a:stretch>
            <a:fillRect/>
          </a:stretch>
        </p:blipFill>
        <p:spPr>
          <a:xfrm flipH="1" rot="-947757">
            <a:off x="7407694" y="2551332"/>
            <a:ext cx="1509377" cy="2011303"/>
          </a:xfrm>
          <a:prstGeom prst="rect">
            <a:avLst/>
          </a:prstGeom>
          <a:noFill/>
          <a:ln>
            <a:noFill/>
          </a:ln>
        </p:spPr>
      </p:pic>
      <p:pic>
        <p:nvPicPr>
          <p:cNvPr id="126" name="Google Shape;126;p17"/>
          <p:cNvPicPr preferRelativeResize="0"/>
          <p:nvPr/>
        </p:nvPicPr>
        <p:blipFill>
          <a:blip r:embed="rId2">
            <a:alphaModFix/>
          </a:blip>
          <a:stretch>
            <a:fillRect/>
          </a:stretch>
        </p:blipFill>
        <p:spPr>
          <a:xfrm rot="-5665884">
            <a:off x="8106866" y="3926947"/>
            <a:ext cx="756605" cy="95465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2_1_1_1_1">
    <p:spTree>
      <p:nvGrpSpPr>
        <p:cNvPr id="127" name="Shape 127"/>
        <p:cNvGrpSpPr/>
        <p:nvPr/>
      </p:nvGrpSpPr>
      <p:grpSpPr>
        <a:xfrm>
          <a:off x="0" y="0"/>
          <a:ext cx="0" cy="0"/>
          <a:chOff x="0" y="0"/>
          <a:chExt cx="0" cy="0"/>
        </a:xfrm>
      </p:grpSpPr>
      <p:sp>
        <p:nvSpPr>
          <p:cNvPr id="128" name="Google Shape;128;p18"/>
          <p:cNvSpPr txBox="1"/>
          <p:nvPr>
            <p:ph type="title"/>
          </p:nvPr>
        </p:nvSpPr>
        <p:spPr>
          <a:xfrm>
            <a:off x="4837700" y="2293050"/>
            <a:ext cx="2708700" cy="12192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3600"/>
              <a:buNone/>
              <a:defRPr sz="4000">
                <a:solidFill>
                  <a:schemeClr val="lt1"/>
                </a:solidFill>
              </a:defRPr>
            </a:lvl1pPr>
            <a:lvl2pPr lvl="1" rtl="0" algn="ctr">
              <a:lnSpc>
                <a:spcPct val="80000"/>
              </a:lnSpc>
              <a:spcBef>
                <a:spcPts val="0"/>
              </a:spcBef>
              <a:spcAft>
                <a:spcPts val="0"/>
              </a:spcAft>
              <a:buSzPts val="3600"/>
              <a:buNone/>
              <a:defRPr sz="3600"/>
            </a:lvl2pPr>
            <a:lvl3pPr lvl="2" rtl="0" algn="ctr">
              <a:lnSpc>
                <a:spcPct val="80000"/>
              </a:lnSpc>
              <a:spcBef>
                <a:spcPts val="0"/>
              </a:spcBef>
              <a:spcAft>
                <a:spcPts val="0"/>
              </a:spcAft>
              <a:buSzPts val="3600"/>
              <a:buNone/>
              <a:defRPr sz="3600"/>
            </a:lvl3pPr>
            <a:lvl4pPr lvl="3" rtl="0" algn="ctr">
              <a:lnSpc>
                <a:spcPct val="80000"/>
              </a:lnSpc>
              <a:spcBef>
                <a:spcPts val="0"/>
              </a:spcBef>
              <a:spcAft>
                <a:spcPts val="0"/>
              </a:spcAft>
              <a:buSzPts val="3600"/>
              <a:buNone/>
              <a:defRPr sz="3600"/>
            </a:lvl4pPr>
            <a:lvl5pPr lvl="4" rtl="0" algn="ctr">
              <a:lnSpc>
                <a:spcPct val="80000"/>
              </a:lnSpc>
              <a:spcBef>
                <a:spcPts val="0"/>
              </a:spcBef>
              <a:spcAft>
                <a:spcPts val="0"/>
              </a:spcAft>
              <a:buSzPts val="3600"/>
              <a:buNone/>
              <a:defRPr sz="3600"/>
            </a:lvl5pPr>
            <a:lvl6pPr lvl="5" rtl="0" algn="ctr">
              <a:lnSpc>
                <a:spcPct val="80000"/>
              </a:lnSpc>
              <a:spcBef>
                <a:spcPts val="0"/>
              </a:spcBef>
              <a:spcAft>
                <a:spcPts val="0"/>
              </a:spcAft>
              <a:buSzPts val="3600"/>
              <a:buNone/>
              <a:defRPr sz="3600"/>
            </a:lvl6pPr>
            <a:lvl7pPr lvl="6" rtl="0" algn="ctr">
              <a:lnSpc>
                <a:spcPct val="80000"/>
              </a:lnSpc>
              <a:spcBef>
                <a:spcPts val="0"/>
              </a:spcBef>
              <a:spcAft>
                <a:spcPts val="0"/>
              </a:spcAft>
              <a:buSzPts val="3600"/>
              <a:buNone/>
              <a:defRPr sz="3600"/>
            </a:lvl7pPr>
            <a:lvl8pPr lvl="7" rtl="0" algn="ctr">
              <a:lnSpc>
                <a:spcPct val="80000"/>
              </a:lnSpc>
              <a:spcBef>
                <a:spcPts val="0"/>
              </a:spcBef>
              <a:spcAft>
                <a:spcPts val="0"/>
              </a:spcAft>
              <a:buSzPts val="3600"/>
              <a:buNone/>
              <a:defRPr sz="3600"/>
            </a:lvl8pPr>
            <a:lvl9pPr lvl="8" rtl="0" algn="ctr">
              <a:lnSpc>
                <a:spcPct val="80000"/>
              </a:lnSpc>
              <a:spcBef>
                <a:spcPts val="0"/>
              </a:spcBef>
              <a:spcAft>
                <a:spcPts val="0"/>
              </a:spcAft>
              <a:buSzPts val="3600"/>
              <a:buNone/>
              <a:defRPr sz="3600"/>
            </a:lvl9pPr>
          </a:lstStyle>
          <a:p/>
        </p:txBody>
      </p:sp>
      <p:sp>
        <p:nvSpPr>
          <p:cNvPr id="129" name="Google Shape;129;p18"/>
          <p:cNvSpPr txBox="1"/>
          <p:nvPr>
            <p:ph hasCustomPrompt="1" idx="2" type="title"/>
          </p:nvPr>
        </p:nvSpPr>
        <p:spPr>
          <a:xfrm>
            <a:off x="4837700" y="1019925"/>
            <a:ext cx="2708700" cy="12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90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0" name="Google Shape;130;p18"/>
          <p:cNvSpPr txBox="1"/>
          <p:nvPr>
            <p:ph idx="1" type="subTitle"/>
          </p:nvPr>
        </p:nvSpPr>
        <p:spPr>
          <a:xfrm>
            <a:off x="4837700" y="3697850"/>
            <a:ext cx="2708700" cy="68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l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ONE_COLUMN_TEXT_1">
    <p:spTree>
      <p:nvGrpSpPr>
        <p:cNvPr id="131" name="Shape 131"/>
        <p:cNvGrpSpPr/>
        <p:nvPr/>
      </p:nvGrpSpPr>
      <p:grpSpPr>
        <a:xfrm>
          <a:off x="0" y="0"/>
          <a:ext cx="0" cy="0"/>
          <a:chOff x="0" y="0"/>
          <a:chExt cx="0" cy="0"/>
        </a:xfrm>
      </p:grpSpPr>
      <p:sp>
        <p:nvSpPr>
          <p:cNvPr id="132" name="Google Shape;132;p19"/>
          <p:cNvSpPr txBox="1"/>
          <p:nvPr>
            <p:ph type="title"/>
          </p:nvPr>
        </p:nvSpPr>
        <p:spPr>
          <a:xfrm>
            <a:off x="2024550" y="2908325"/>
            <a:ext cx="5094900" cy="481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3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3" name="Google Shape;133;p19"/>
          <p:cNvSpPr txBox="1"/>
          <p:nvPr>
            <p:ph idx="1" type="subTitle"/>
          </p:nvPr>
        </p:nvSpPr>
        <p:spPr>
          <a:xfrm>
            <a:off x="2024500" y="1073600"/>
            <a:ext cx="5094900" cy="175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None/>
              <a:defRPr sz="2600">
                <a:solidFill>
                  <a:schemeClr val="accen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34" name="Google Shape;134;p19"/>
          <p:cNvSpPr/>
          <p:nvPr/>
        </p:nvSpPr>
        <p:spPr>
          <a:xfrm>
            <a:off x="-74175" y="2702400"/>
            <a:ext cx="1600" cy="1600"/>
          </a:xfrm>
          <a:custGeom>
            <a:rect b="b" l="l" r="r" t="t"/>
            <a:pathLst>
              <a:path extrusionOk="0" h="64" w="64">
                <a:moveTo>
                  <a:pt x="63" y="0"/>
                </a:moveTo>
                <a:cubicBezTo>
                  <a:pt x="21" y="21"/>
                  <a:pt x="0" y="21"/>
                  <a:pt x="0" y="63"/>
                </a:cubicBezTo>
                <a:cubicBezTo>
                  <a:pt x="42" y="63"/>
                  <a:pt x="63" y="21"/>
                  <a:pt x="63" y="0"/>
                </a:cubicBezTo>
                <a:close/>
              </a:path>
            </a:pathLst>
          </a:custGeom>
          <a:solidFill>
            <a:srgbClr val="D7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9"/>
          <p:cNvSpPr/>
          <p:nvPr/>
        </p:nvSpPr>
        <p:spPr>
          <a:xfrm>
            <a:off x="-72600" y="2702400"/>
            <a:ext cx="25" cy="25"/>
          </a:xfrm>
          <a:custGeom>
            <a:rect b="b" l="l" r="r" t="t"/>
            <a:pathLst>
              <a:path extrusionOk="0" h="1" w="1">
                <a:moveTo>
                  <a:pt x="0" y="0"/>
                </a:moveTo>
                <a:lnTo>
                  <a:pt x="0" y="0"/>
                </a:lnTo>
                <a:close/>
              </a:path>
            </a:pathLst>
          </a:custGeom>
          <a:solidFill>
            <a:srgbClr val="D7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9"/>
          <p:cNvSpPr/>
          <p:nvPr/>
        </p:nvSpPr>
        <p:spPr>
          <a:xfrm flipH="1" rot="1316560">
            <a:off x="347589" y="270799"/>
            <a:ext cx="731262" cy="1353015"/>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37" name="Google Shape;137;p19"/>
          <p:cNvSpPr/>
          <p:nvPr/>
        </p:nvSpPr>
        <p:spPr>
          <a:xfrm flipH="1" rot="-2700000">
            <a:off x="7573033" y="396738"/>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4_1">
    <p:spTree>
      <p:nvGrpSpPr>
        <p:cNvPr id="138" name="Shape 138"/>
        <p:cNvGrpSpPr/>
        <p:nvPr/>
      </p:nvGrpSpPr>
      <p:grpSpPr>
        <a:xfrm>
          <a:off x="0" y="0"/>
          <a:ext cx="0" cy="0"/>
          <a:chOff x="0" y="0"/>
          <a:chExt cx="0" cy="0"/>
        </a:xfrm>
      </p:grpSpPr>
      <p:sp>
        <p:nvSpPr>
          <p:cNvPr id="139" name="Google Shape;139;p20"/>
          <p:cNvSpPr txBox="1"/>
          <p:nvPr>
            <p:ph type="ctrTitle"/>
          </p:nvPr>
        </p:nvSpPr>
        <p:spPr>
          <a:xfrm>
            <a:off x="702450" y="341324"/>
            <a:ext cx="77391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140" name="Google Shape;140;p20"/>
          <p:cNvSpPr/>
          <p:nvPr/>
        </p:nvSpPr>
        <p:spPr>
          <a:xfrm flipH="1" rot="1316560">
            <a:off x="347589" y="270799"/>
            <a:ext cx="731262" cy="1353015"/>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41" name="Google Shape;141;p20"/>
          <p:cNvSpPr/>
          <p:nvPr/>
        </p:nvSpPr>
        <p:spPr>
          <a:xfrm flipH="1" rot="-2700000">
            <a:off x="7573033" y="396738"/>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312088" y="2562509"/>
            <a:ext cx="25614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0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hasCustomPrompt="1" idx="2" type="title"/>
          </p:nvPr>
        </p:nvSpPr>
        <p:spPr>
          <a:xfrm>
            <a:off x="3312100" y="1330768"/>
            <a:ext cx="2561400" cy="12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9000">
                <a:solidFill>
                  <a:schemeClr val="accent2"/>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6" name="Google Shape;16;p3"/>
          <p:cNvSpPr txBox="1"/>
          <p:nvPr>
            <p:ph idx="1" type="subTitle"/>
          </p:nvPr>
        </p:nvSpPr>
        <p:spPr>
          <a:xfrm>
            <a:off x="3312088" y="3695492"/>
            <a:ext cx="2561400" cy="68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l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7" name="Google Shape;17;p3"/>
          <p:cNvSpPr/>
          <p:nvPr/>
        </p:nvSpPr>
        <p:spPr>
          <a:xfrm flipH="1" rot="1316560">
            <a:off x="347589" y="270799"/>
            <a:ext cx="731262" cy="1353015"/>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8" name="Google Shape;18;p3"/>
          <p:cNvSpPr/>
          <p:nvPr/>
        </p:nvSpPr>
        <p:spPr>
          <a:xfrm rot="2700000">
            <a:off x="7597912" y="3436499"/>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4_1_1">
    <p:spTree>
      <p:nvGrpSpPr>
        <p:cNvPr id="142" name="Shape 142"/>
        <p:cNvGrpSpPr/>
        <p:nvPr/>
      </p:nvGrpSpPr>
      <p:grpSpPr>
        <a:xfrm>
          <a:off x="0" y="0"/>
          <a:ext cx="0" cy="0"/>
          <a:chOff x="0" y="0"/>
          <a:chExt cx="0" cy="0"/>
        </a:xfrm>
      </p:grpSpPr>
      <p:sp>
        <p:nvSpPr>
          <p:cNvPr id="143" name="Google Shape;143;p21"/>
          <p:cNvSpPr txBox="1"/>
          <p:nvPr>
            <p:ph type="ctrTitle"/>
          </p:nvPr>
        </p:nvSpPr>
        <p:spPr>
          <a:xfrm>
            <a:off x="713225" y="343625"/>
            <a:ext cx="7717500" cy="796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144" name="Google Shape;144;p21"/>
          <p:cNvSpPr/>
          <p:nvPr/>
        </p:nvSpPr>
        <p:spPr>
          <a:xfrm flipH="1" rot="-2700000">
            <a:off x="291345" y="424649"/>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1"/>
          <p:cNvSpPr/>
          <p:nvPr/>
        </p:nvSpPr>
        <p:spPr>
          <a:xfrm rot="-1316560">
            <a:off x="8186438" y="270799"/>
            <a:ext cx="731262" cy="1353015"/>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4_1_2">
    <p:spTree>
      <p:nvGrpSpPr>
        <p:cNvPr id="146" name="Shape 146"/>
        <p:cNvGrpSpPr/>
        <p:nvPr/>
      </p:nvGrpSpPr>
      <p:grpSpPr>
        <a:xfrm>
          <a:off x="0" y="0"/>
          <a:ext cx="0" cy="0"/>
          <a:chOff x="0" y="0"/>
          <a:chExt cx="0" cy="0"/>
        </a:xfrm>
      </p:grpSpPr>
      <p:sp>
        <p:nvSpPr>
          <p:cNvPr id="147" name="Google Shape;147;p22"/>
          <p:cNvSpPr txBox="1"/>
          <p:nvPr>
            <p:ph type="ctrTitle"/>
          </p:nvPr>
        </p:nvSpPr>
        <p:spPr>
          <a:xfrm>
            <a:off x="713250" y="343908"/>
            <a:ext cx="77175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148" name="Google Shape;148;p22"/>
          <p:cNvSpPr/>
          <p:nvPr/>
        </p:nvSpPr>
        <p:spPr>
          <a:xfrm rot="-1316560">
            <a:off x="8186438" y="270799"/>
            <a:ext cx="731262" cy="1353015"/>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149" name="Google Shape;149;p22"/>
          <p:cNvPicPr preferRelativeResize="0"/>
          <p:nvPr/>
        </p:nvPicPr>
        <p:blipFill>
          <a:blip r:embed="rId2">
            <a:alphaModFix/>
          </a:blip>
          <a:stretch>
            <a:fillRect/>
          </a:stretch>
        </p:blipFill>
        <p:spPr>
          <a:xfrm rot="281601">
            <a:off x="6409923" y="3936513"/>
            <a:ext cx="990564" cy="124987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
    <p:spTree>
      <p:nvGrpSpPr>
        <p:cNvPr id="150" name="Shape 150"/>
        <p:cNvGrpSpPr/>
        <p:nvPr/>
      </p:nvGrpSpPr>
      <p:grpSpPr>
        <a:xfrm>
          <a:off x="0" y="0"/>
          <a:ext cx="0" cy="0"/>
          <a:chOff x="0" y="0"/>
          <a:chExt cx="0" cy="0"/>
        </a:xfrm>
      </p:grpSpPr>
      <p:pic>
        <p:nvPicPr>
          <p:cNvPr id="151" name="Google Shape;151;p23"/>
          <p:cNvPicPr preferRelativeResize="0"/>
          <p:nvPr/>
        </p:nvPicPr>
        <p:blipFill>
          <a:blip r:embed="rId2">
            <a:alphaModFix/>
          </a:blip>
          <a:stretch>
            <a:fillRect/>
          </a:stretch>
        </p:blipFill>
        <p:spPr>
          <a:xfrm flipH="1" rot="-2936203">
            <a:off x="2415697" y="4057648"/>
            <a:ext cx="990564" cy="1249874"/>
          </a:xfrm>
          <a:prstGeom prst="rect">
            <a:avLst/>
          </a:prstGeom>
          <a:noFill/>
          <a:ln>
            <a:noFill/>
          </a:ln>
        </p:spPr>
      </p:pic>
      <p:pic>
        <p:nvPicPr>
          <p:cNvPr id="152" name="Google Shape;152;p23"/>
          <p:cNvPicPr preferRelativeResize="0"/>
          <p:nvPr/>
        </p:nvPicPr>
        <p:blipFill>
          <a:blip r:embed="rId2">
            <a:alphaModFix/>
          </a:blip>
          <a:stretch>
            <a:fillRect/>
          </a:stretch>
        </p:blipFill>
        <p:spPr>
          <a:xfrm rot="2936203">
            <a:off x="5813847" y="4057648"/>
            <a:ext cx="990564" cy="1249874"/>
          </a:xfrm>
          <a:prstGeom prst="rect">
            <a:avLst/>
          </a:prstGeom>
          <a:noFill/>
          <a:ln>
            <a:noFill/>
          </a:ln>
        </p:spPr>
      </p:pic>
      <p:sp>
        <p:nvSpPr>
          <p:cNvPr id="153" name="Google Shape;153;p23"/>
          <p:cNvSpPr txBox="1"/>
          <p:nvPr>
            <p:ph type="ctrTitle"/>
          </p:nvPr>
        </p:nvSpPr>
        <p:spPr>
          <a:xfrm>
            <a:off x="702450" y="341324"/>
            <a:ext cx="77391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154" name="Google Shape;154;p23"/>
          <p:cNvSpPr/>
          <p:nvPr/>
        </p:nvSpPr>
        <p:spPr>
          <a:xfrm flipH="1" rot="1316560">
            <a:off x="347589" y="270799"/>
            <a:ext cx="731262" cy="1353015"/>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5" name="Google Shape;155;p23"/>
          <p:cNvSpPr/>
          <p:nvPr/>
        </p:nvSpPr>
        <p:spPr>
          <a:xfrm flipH="1" rot="-2700000">
            <a:off x="7573033" y="396738"/>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
    <p:spTree>
      <p:nvGrpSpPr>
        <p:cNvPr id="156" name="Shape 156"/>
        <p:cNvGrpSpPr/>
        <p:nvPr/>
      </p:nvGrpSpPr>
      <p:grpSpPr>
        <a:xfrm>
          <a:off x="0" y="0"/>
          <a:ext cx="0" cy="0"/>
          <a:chOff x="0" y="0"/>
          <a:chExt cx="0" cy="0"/>
        </a:xfrm>
      </p:grpSpPr>
      <p:sp>
        <p:nvSpPr>
          <p:cNvPr id="157" name="Google Shape;157;p24"/>
          <p:cNvSpPr txBox="1"/>
          <p:nvPr>
            <p:ph type="ctrTitle"/>
          </p:nvPr>
        </p:nvSpPr>
        <p:spPr>
          <a:xfrm>
            <a:off x="702450" y="341324"/>
            <a:ext cx="77391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158" name="Google Shape;158;p24"/>
          <p:cNvSpPr/>
          <p:nvPr/>
        </p:nvSpPr>
        <p:spPr>
          <a:xfrm flipH="1" rot="1316560">
            <a:off x="347589" y="270799"/>
            <a:ext cx="731262" cy="1353015"/>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_1">
    <p:spTree>
      <p:nvGrpSpPr>
        <p:cNvPr id="159" name="Shape 159"/>
        <p:cNvGrpSpPr/>
        <p:nvPr/>
      </p:nvGrpSpPr>
      <p:grpSpPr>
        <a:xfrm>
          <a:off x="0" y="0"/>
          <a:ext cx="0" cy="0"/>
          <a:chOff x="0" y="0"/>
          <a:chExt cx="0" cy="0"/>
        </a:xfrm>
      </p:grpSpPr>
      <p:sp>
        <p:nvSpPr>
          <p:cNvPr id="160" name="Google Shape;160;p25"/>
          <p:cNvSpPr txBox="1"/>
          <p:nvPr>
            <p:ph type="ctrTitle"/>
          </p:nvPr>
        </p:nvSpPr>
        <p:spPr>
          <a:xfrm>
            <a:off x="702450" y="341324"/>
            <a:ext cx="77391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pic>
        <p:nvPicPr>
          <p:cNvPr id="161" name="Google Shape;161;p25"/>
          <p:cNvPicPr preferRelativeResize="0"/>
          <p:nvPr/>
        </p:nvPicPr>
        <p:blipFill>
          <a:blip r:embed="rId2">
            <a:alphaModFix/>
          </a:blip>
          <a:stretch>
            <a:fillRect/>
          </a:stretch>
        </p:blipFill>
        <p:spPr>
          <a:xfrm flipH="1" rot="1586904">
            <a:off x="35043" y="22975"/>
            <a:ext cx="990564" cy="1249875"/>
          </a:xfrm>
          <a:prstGeom prst="rect">
            <a:avLst/>
          </a:prstGeom>
          <a:noFill/>
          <a:ln>
            <a:noFill/>
          </a:ln>
        </p:spPr>
      </p:pic>
      <p:pic>
        <p:nvPicPr>
          <p:cNvPr id="162" name="Google Shape;162;p25"/>
          <p:cNvPicPr preferRelativeResize="0"/>
          <p:nvPr/>
        </p:nvPicPr>
        <p:blipFill>
          <a:blip r:embed="rId2">
            <a:alphaModFix/>
          </a:blip>
          <a:stretch>
            <a:fillRect/>
          </a:stretch>
        </p:blipFill>
        <p:spPr>
          <a:xfrm rot="-1586904">
            <a:off x="8118393" y="22975"/>
            <a:ext cx="990564" cy="12498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_1_1">
    <p:spTree>
      <p:nvGrpSpPr>
        <p:cNvPr id="163" name="Shape 163"/>
        <p:cNvGrpSpPr/>
        <p:nvPr/>
      </p:nvGrpSpPr>
      <p:grpSpPr>
        <a:xfrm>
          <a:off x="0" y="0"/>
          <a:ext cx="0" cy="0"/>
          <a:chOff x="0" y="0"/>
          <a:chExt cx="0" cy="0"/>
        </a:xfrm>
      </p:grpSpPr>
      <p:sp>
        <p:nvSpPr>
          <p:cNvPr id="164" name="Google Shape;164;p26"/>
          <p:cNvSpPr txBox="1"/>
          <p:nvPr>
            <p:ph type="ctrTitle"/>
          </p:nvPr>
        </p:nvSpPr>
        <p:spPr>
          <a:xfrm>
            <a:off x="702450" y="341324"/>
            <a:ext cx="77391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165" name="Google Shape;165;p26"/>
          <p:cNvSpPr/>
          <p:nvPr/>
        </p:nvSpPr>
        <p:spPr>
          <a:xfrm flipH="1" rot="-2700000">
            <a:off x="144858" y="471088"/>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_1">
    <p:spTree>
      <p:nvGrpSpPr>
        <p:cNvPr id="166" name="Shape 166"/>
        <p:cNvGrpSpPr/>
        <p:nvPr/>
      </p:nvGrpSpPr>
      <p:grpSpPr>
        <a:xfrm>
          <a:off x="0" y="0"/>
          <a:ext cx="0" cy="0"/>
          <a:chOff x="0" y="0"/>
          <a:chExt cx="0" cy="0"/>
        </a:xfrm>
      </p:grpSpPr>
      <p:sp>
        <p:nvSpPr>
          <p:cNvPr id="167" name="Google Shape;167;p27"/>
          <p:cNvSpPr txBox="1"/>
          <p:nvPr>
            <p:ph type="title"/>
          </p:nvPr>
        </p:nvSpPr>
        <p:spPr>
          <a:xfrm>
            <a:off x="1808100" y="2183129"/>
            <a:ext cx="5527800" cy="861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200"/>
              <a:buNone/>
              <a:defRPr b="0" i="1" sz="55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68" name="Google Shape;168;p27"/>
          <p:cNvSpPr txBox="1"/>
          <p:nvPr>
            <p:ph idx="1" type="subTitle"/>
          </p:nvPr>
        </p:nvSpPr>
        <p:spPr>
          <a:xfrm>
            <a:off x="1808088" y="3101647"/>
            <a:ext cx="5527800" cy="115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9" name="Google Shape;169;p27"/>
          <p:cNvSpPr/>
          <p:nvPr/>
        </p:nvSpPr>
        <p:spPr>
          <a:xfrm flipH="1" rot="-2700000">
            <a:off x="115937" y="3576299"/>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7"/>
          <p:cNvSpPr/>
          <p:nvPr/>
        </p:nvSpPr>
        <p:spPr>
          <a:xfrm rot="-1799927">
            <a:off x="7997670" y="270790"/>
            <a:ext cx="731282" cy="1353052"/>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171" name="Google Shape;171;p27"/>
          <p:cNvPicPr preferRelativeResize="0"/>
          <p:nvPr/>
        </p:nvPicPr>
        <p:blipFill>
          <a:blip r:embed="rId2">
            <a:alphaModFix/>
          </a:blip>
          <a:stretch>
            <a:fillRect/>
          </a:stretch>
        </p:blipFill>
        <p:spPr>
          <a:xfrm rot="2700003">
            <a:off x="5296688" y="743577"/>
            <a:ext cx="856200" cy="1080349"/>
          </a:xfrm>
          <a:prstGeom prst="rect">
            <a:avLst/>
          </a:prstGeom>
          <a:noFill/>
          <a:ln>
            <a:noFill/>
          </a:ln>
        </p:spPr>
      </p:pic>
      <p:pic>
        <p:nvPicPr>
          <p:cNvPr id="172" name="Google Shape;172;p27"/>
          <p:cNvPicPr preferRelativeResize="0"/>
          <p:nvPr/>
        </p:nvPicPr>
        <p:blipFill>
          <a:blip r:embed="rId2">
            <a:alphaModFix/>
          </a:blip>
          <a:stretch>
            <a:fillRect/>
          </a:stretch>
        </p:blipFill>
        <p:spPr>
          <a:xfrm flipH="1" rot="-2700003">
            <a:off x="2991113" y="743577"/>
            <a:ext cx="856200" cy="108034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_1_1">
    <p:spTree>
      <p:nvGrpSpPr>
        <p:cNvPr id="173" name="Shape 173"/>
        <p:cNvGrpSpPr/>
        <p:nvPr/>
      </p:nvGrpSpPr>
      <p:grpSpPr>
        <a:xfrm>
          <a:off x="0" y="0"/>
          <a:ext cx="0" cy="0"/>
          <a:chOff x="0" y="0"/>
          <a:chExt cx="0" cy="0"/>
        </a:xfrm>
      </p:grpSpPr>
      <p:sp>
        <p:nvSpPr>
          <p:cNvPr id="174" name="Google Shape;174;p28"/>
          <p:cNvSpPr txBox="1"/>
          <p:nvPr>
            <p:ph type="ctrTitle"/>
          </p:nvPr>
        </p:nvSpPr>
        <p:spPr>
          <a:xfrm>
            <a:off x="5111675" y="1141750"/>
            <a:ext cx="2971800" cy="941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b="0" i="1" sz="55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175" name="Google Shape;175;p28"/>
          <p:cNvSpPr txBox="1"/>
          <p:nvPr>
            <p:ph idx="1" type="subTitle"/>
          </p:nvPr>
        </p:nvSpPr>
        <p:spPr>
          <a:xfrm>
            <a:off x="5111675" y="2060150"/>
            <a:ext cx="2971800" cy="22878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solidFill>
                  <a:schemeClr val="accent1"/>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76" name="Google Shape;176;p28"/>
          <p:cNvSpPr/>
          <p:nvPr/>
        </p:nvSpPr>
        <p:spPr>
          <a:xfrm flipH="1" rot="1799927">
            <a:off x="7961680" y="270790"/>
            <a:ext cx="731282" cy="1353052"/>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rgbClr val="273D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3_1_1_1">
    <p:spTree>
      <p:nvGrpSpPr>
        <p:cNvPr id="177" name="Shape 177"/>
        <p:cNvGrpSpPr/>
        <p:nvPr/>
      </p:nvGrpSpPr>
      <p:grpSpPr>
        <a:xfrm>
          <a:off x="0" y="0"/>
          <a:ext cx="0" cy="0"/>
          <a:chOff x="0" y="0"/>
          <a:chExt cx="0" cy="0"/>
        </a:xfrm>
      </p:grpSpPr>
      <p:sp>
        <p:nvSpPr>
          <p:cNvPr id="178" name="Google Shape;178;p29"/>
          <p:cNvSpPr txBox="1"/>
          <p:nvPr>
            <p:ph type="ctrTitle"/>
          </p:nvPr>
        </p:nvSpPr>
        <p:spPr>
          <a:xfrm>
            <a:off x="1157725" y="1134125"/>
            <a:ext cx="2832900" cy="685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sz="42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179" name="Google Shape;179;p29"/>
          <p:cNvSpPr txBox="1"/>
          <p:nvPr>
            <p:ph idx="1" type="subTitle"/>
          </p:nvPr>
        </p:nvSpPr>
        <p:spPr>
          <a:xfrm>
            <a:off x="1157725" y="2739073"/>
            <a:ext cx="2832900" cy="145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solidFill>
                  <a:schemeClr val="accent1"/>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80" name="Google Shape;180;p29"/>
          <p:cNvSpPr txBox="1"/>
          <p:nvPr>
            <p:ph idx="2" type="subTitle"/>
          </p:nvPr>
        </p:nvSpPr>
        <p:spPr>
          <a:xfrm>
            <a:off x="1157725" y="2130125"/>
            <a:ext cx="2832900" cy="610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i="1" sz="3100">
                <a:latin typeface="Judson"/>
                <a:ea typeface="Judson"/>
                <a:cs typeface="Judson"/>
                <a:sym typeface="Judson"/>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81" name="Google Shape;181;p29"/>
          <p:cNvSpPr/>
          <p:nvPr/>
        </p:nvSpPr>
        <p:spPr>
          <a:xfrm flipH="1" rot="1316560">
            <a:off x="347589" y="270799"/>
            <a:ext cx="731262" cy="1353015"/>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182" name="Google Shape;182;p29"/>
          <p:cNvPicPr preferRelativeResize="0"/>
          <p:nvPr/>
        </p:nvPicPr>
        <p:blipFill>
          <a:blip r:embed="rId2">
            <a:alphaModFix/>
          </a:blip>
          <a:stretch>
            <a:fillRect/>
          </a:stretch>
        </p:blipFill>
        <p:spPr>
          <a:xfrm rot="-9900001">
            <a:off x="7080050" y="3446638"/>
            <a:ext cx="1268160" cy="1319924"/>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3_1_1_2">
    <p:spTree>
      <p:nvGrpSpPr>
        <p:cNvPr id="183" name="Shape 183"/>
        <p:cNvGrpSpPr/>
        <p:nvPr/>
      </p:nvGrpSpPr>
      <p:grpSpPr>
        <a:xfrm>
          <a:off x="0" y="0"/>
          <a:ext cx="0" cy="0"/>
          <a:chOff x="0" y="0"/>
          <a:chExt cx="0" cy="0"/>
        </a:xfrm>
      </p:grpSpPr>
      <p:sp>
        <p:nvSpPr>
          <p:cNvPr id="184" name="Google Shape;184;p30"/>
          <p:cNvSpPr txBox="1"/>
          <p:nvPr>
            <p:ph type="ctrTitle"/>
          </p:nvPr>
        </p:nvSpPr>
        <p:spPr>
          <a:xfrm>
            <a:off x="709875" y="1294348"/>
            <a:ext cx="2973900" cy="941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b="0" i="1" sz="55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185" name="Google Shape;185;p30"/>
          <p:cNvSpPr txBox="1"/>
          <p:nvPr>
            <p:ph idx="1" type="subTitle"/>
          </p:nvPr>
        </p:nvSpPr>
        <p:spPr>
          <a:xfrm>
            <a:off x="709875" y="2288950"/>
            <a:ext cx="2973900" cy="2164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solidFill>
                  <a:schemeClr val="accent1"/>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86" name="Google Shape;186;p30"/>
          <p:cNvSpPr/>
          <p:nvPr/>
        </p:nvSpPr>
        <p:spPr>
          <a:xfrm flipH="1" rot="-2700000">
            <a:off x="291345" y="424649"/>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712350" y="340164"/>
            <a:ext cx="7719300" cy="6825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2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1" name="Google Shape;21;p4"/>
          <p:cNvSpPr txBox="1"/>
          <p:nvPr>
            <p:ph idx="1" type="subTitle"/>
          </p:nvPr>
        </p:nvSpPr>
        <p:spPr>
          <a:xfrm>
            <a:off x="709875" y="1135193"/>
            <a:ext cx="7719300" cy="3379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200"/>
              <a:buAutoNum type="arabicPeriod"/>
              <a:defRPr sz="1200"/>
            </a:lvl1pPr>
            <a:lvl2pPr lvl="1">
              <a:spcBef>
                <a:spcPts val="0"/>
              </a:spcBef>
              <a:spcAft>
                <a:spcPts val="0"/>
              </a:spcAft>
              <a:buClr>
                <a:srgbClr val="434343"/>
              </a:buClr>
              <a:buSzPts val="1200"/>
              <a:buFont typeface="Roboto Condensed Light"/>
              <a:buAutoNum type="alphaLcPeriod"/>
              <a:defRPr/>
            </a:lvl2pPr>
            <a:lvl3pPr lvl="2">
              <a:spcBef>
                <a:spcPts val="0"/>
              </a:spcBef>
              <a:spcAft>
                <a:spcPts val="0"/>
              </a:spcAft>
              <a:buClr>
                <a:srgbClr val="434343"/>
              </a:buClr>
              <a:buSzPts val="1200"/>
              <a:buFont typeface="Roboto Condensed Light"/>
              <a:buAutoNum type="romanLcPeriod"/>
              <a:defRPr/>
            </a:lvl3pPr>
            <a:lvl4pPr lvl="3">
              <a:spcBef>
                <a:spcPts val="0"/>
              </a:spcBef>
              <a:spcAft>
                <a:spcPts val="0"/>
              </a:spcAft>
              <a:buClr>
                <a:srgbClr val="434343"/>
              </a:buClr>
              <a:buSzPts val="1200"/>
              <a:buFont typeface="Roboto Condensed Light"/>
              <a:buAutoNum type="arabicPeriod"/>
              <a:defRPr/>
            </a:lvl4pPr>
            <a:lvl5pPr lvl="4">
              <a:spcBef>
                <a:spcPts val="0"/>
              </a:spcBef>
              <a:spcAft>
                <a:spcPts val="0"/>
              </a:spcAft>
              <a:buClr>
                <a:srgbClr val="434343"/>
              </a:buClr>
              <a:buSzPts val="1200"/>
              <a:buFont typeface="Roboto Condensed Light"/>
              <a:buAutoNum type="alphaLcPeriod"/>
              <a:defRPr/>
            </a:lvl5pPr>
            <a:lvl6pPr lvl="5">
              <a:spcBef>
                <a:spcPts val="0"/>
              </a:spcBef>
              <a:spcAft>
                <a:spcPts val="0"/>
              </a:spcAft>
              <a:buClr>
                <a:srgbClr val="434343"/>
              </a:buClr>
              <a:buSzPts val="1200"/>
              <a:buFont typeface="Roboto Condensed Light"/>
              <a:buAutoNum type="romanLcPeriod"/>
              <a:defRPr/>
            </a:lvl6pPr>
            <a:lvl7pPr lvl="6">
              <a:spcBef>
                <a:spcPts val="0"/>
              </a:spcBef>
              <a:spcAft>
                <a:spcPts val="0"/>
              </a:spcAft>
              <a:buClr>
                <a:srgbClr val="434343"/>
              </a:buClr>
              <a:buSzPts val="1200"/>
              <a:buFont typeface="Roboto Condensed Light"/>
              <a:buAutoNum type="arabicPeriod"/>
              <a:defRPr/>
            </a:lvl7pPr>
            <a:lvl8pPr lvl="7">
              <a:spcBef>
                <a:spcPts val="0"/>
              </a:spcBef>
              <a:spcAft>
                <a:spcPts val="0"/>
              </a:spcAft>
              <a:buClr>
                <a:srgbClr val="434343"/>
              </a:buClr>
              <a:buSzPts val="1200"/>
              <a:buFont typeface="Roboto Condensed Light"/>
              <a:buAutoNum type="alphaLcPeriod"/>
              <a:defRPr/>
            </a:lvl8pPr>
            <a:lvl9pPr lvl="8">
              <a:spcBef>
                <a:spcPts val="0"/>
              </a:spcBef>
              <a:spcAft>
                <a:spcPts val="0"/>
              </a:spcAft>
              <a:buClr>
                <a:srgbClr val="434343"/>
              </a:buClr>
              <a:buSzPts val="1200"/>
              <a:buFont typeface="Roboto Condensed Light"/>
              <a:buAutoNum type="romanLcPeriod"/>
              <a:defRPr/>
            </a:lvl9pPr>
          </a:lstStyle>
          <a:p/>
        </p:txBody>
      </p:sp>
      <p:sp>
        <p:nvSpPr>
          <p:cNvPr id="22" name="Google Shape;22;p4"/>
          <p:cNvSpPr/>
          <p:nvPr/>
        </p:nvSpPr>
        <p:spPr>
          <a:xfrm rot="-1799927">
            <a:off x="8065133" y="270790"/>
            <a:ext cx="731282" cy="1353052"/>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_1_1_4">
    <p:spTree>
      <p:nvGrpSpPr>
        <p:cNvPr id="187" name="Shape 187"/>
        <p:cNvGrpSpPr/>
        <p:nvPr/>
      </p:nvGrpSpPr>
      <p:grpSpPr>
        <a:xfrm>
          <a:off x="0" y="0"/>
          <a:ext cx="0" cy="0"/>
          <a:chOff x="0" y="0"/>
          <a:chExt cx="0" cy="0"/>
        </a:xfrm>
      </p:grpSpPr>
      <p:sp>
        <p:nvSpPr>
          <p:cNvPr id="188" name="Google Shape;188;p31"/>
          <p:cNvSpPr txBox="1"/>
          <p:nvPr>
            <p:ph type="ctrTitle"/>
          </p:nvPr>
        </p:nvSpPr>
        <p:spPr>
          <a:xfrm>
            <a:off x="4431625" y="1494003"/>
            <a:ext cx="3999300" cy="6948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b="0" i="1" sz="42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189" name="Google Shape;189;p31"/>
          <p:cNvSpPr txBox="1"/>
          <p:nvPr>
            <p:ph idx="1" type="subTitle"/>
          </p:nvPr>
        </p:nvSpPr>
        <p:spPr>
          <a:xfrm>
            <a:off x="4431625" y="2254985"/>
            <a:ext cx="3999300" cy="16002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solidFill>
                  <a:schemeClr val="accent1"/>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90" name="Google Shape;190;p31"/>
          <p:cNvSpPr/>
          <p:nvPr/>
        </p:nvSpPr>
        <p:spPr>
          <a:xfrm flipH="1" rot="-2700000">
            <a:off x="261268" y="396738"/>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1"/>
          <p:cNvSpPr/>
          <p:nvPr/>
        </p:nvSpPr>
        <p:spPr>
          <a:xfrm flipH="1" rot="1799927">
            <a:off x="7961680" y="270790"/>
            <a:ext cx="731282" cy="1353052"/>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3_1_1_2_1">
    <p:spTree>
      <p:nvGrpSpPr>
        <p:cNvPr id="192" name="Shape 192"/>
        <p:cNvGrpSpPr/>
        <p:nvPr/>
      </p:nvGrpSpPr>
      <p:grpSpPr>
        <a:xfrm>
          <a:off x="0" y="0"/>
          <a:ext cx="0" cy="0"/>
          <a:chOff x="0" y="0"/>
          <a:chExt cx="0" cy="0"/>
        </a:xfrm>
      </p:grpSpPr>
      <p:sp>
        <p:nvSpPr>
          <p:cNvPr id="193" name="Google Shape;193;p32"/>
          <p:cNvSpPr txBox="1"/>
          <p:nvPr>
            <p:ph type="ctrTitle"/>
          </p:nvPr>
        </p:nvSpPr>
        <p:spPr>
          <a:xfrm>
            <a:off x="713225" y="1494003"/>
            <a:ext cx="3996000" cy="693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b="0" i="1" sz="42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194" name="Google Shape;194;p32"/>
          <p:cNvSpPr txBox="1"/>
          <p:nvPr>
            <p:ph idx="1" type="subTitle"/>
          </p:nvPr>
        </p:nvSpPr>
        <p:spPr>
          <a:xfrm>
            <a:off x="713225" y="2259981"/>
            <a:ext cx="3996000" cy="1600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solidFill>
                  <a:schemeClr val="accent1"/>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95" name="Google Shape;195;p32"/>
          <p:cNvSpPr/>
          <p:nvPr/>
        </p:nvSpPr>
        <p:spPr>
          <a:xfrm rot="-1799927">
            <a:off x="380470" y="270790"/>
            <a:ext cx="731282" cy="1353052"/>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rgbClr val="273D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13_1_1_2_1_1_1">
    <p:spTree>
      <p:nvGrpSpPr>
        <p:cNvPr id="196" name="Shape 196"/>
        <p:cNvGrpSpPr/>
        <p:nvPr/>
      </p:nvGrpSpPr>
      <p:grpSpPr>
        <a:xfrm>
          <a:off x="0" y="0"/>
          <a:ext cx="0" cy="0"/>
          <a:chOff x="0" y="0"/>
          <a:chExt cx="0" cy="0"/>
        </a:xfrm>
      </p:grpSpPr>
      <p:sp>
        <p:nvSpPr>
          <p:cNvPr id="197" name="Google Shape;197;p33"/>
          <p:cNvSpPr txBox="1"/>
          <p:nvPr>
            <p:ph type="ctrTitle"/>
          </p:nvPr>
        </p:nvSpPr>
        <p:spPr>
          <a:xfrm>
            <a:off x="2339400" y="1474575"/>
            <a:ext cx="4465200" cy="685800"/>
          </a:xfrm>
          <a:prstGeom prst="rect">
            <a:avLst/>
          </a:prstGeom>
        </p:spPr>
        <p:txBody>
          <a:bodyPr anchorCtr="0" anchor="t" bIns="91425" lIns="91425" spcFirstLastPara="1" rIns="91425" wrap="square" tIns="0">
            <a:noAutofit/>
          </a:bodyPr>
          <a:lstStyle>
            <a:lvl1pPr lvl="0" rtl="0" algn="ctr">
              <a:spcBef>
                <a:spcPts val="0"/>
              </a:spcBef>
              <a:spcAft>
                <a:spcPts val="0"/>
              </a:spcAft>
              <a:buSzPts val="5500"/>
              <a:buNone/>
              <a:defRPr b="0" i="1" sz="5500"/>
            </a:lvl1pPr>
            <a:lvl2pPr lvl="1" rtl="0" algn="ctr">
              <a:spcBef>
                <a:spcPts val="0"/>
              </a:spcBef>
              <a:spcAft>
                <a:spcPts val="0"/>
              </a:spcAft>
              <a:buClr>
                <a:srgbClr val="000000"/>
              </a:buClr>
              <a:buSzPts val="5500"/>
              <a:buNone/>
              <a:defRPr sz="5500">
                <a:solidFill>
                  <a:srgbClr val="000000"/>
                </a:solidFill>
              </a:defRPr>
            </a:lvl2pPr>
            <a:lvl3pPr lvl="2" rtl="0" algn="ctr">
              <a:spcBef>
                <a:spcPts val="0"/>
              </a:spcBef>
              <a:spcAft>
                <a:spcPts val="0"/>
              </a:spcAft>
              <a:buClr>
                <a:srgbClr val="000000"/>
              </a:buClr>
              <a:buSzPts val="5500"/>
              <a:buNone/>
              <a:defRPr sz="5500">
                <a:solidFill>
                  <a:srgbClr val="000000"/>
                </a:solidFill>
              </a:defRPr>
            </a:lvl3pPr>
            <a:lvl4pPr lvl="3" rtl="0" algn="ctr">
              <a:spcBef>
                <a:spcPts val="0"/>
              </a:spcBef>
              <a:spcAft>
                <a:spcPts val="0"/>
              </a:spcAft>
              <a:buClr>
                <a:srgbClr val="000000"/>
              </a:buClr>
              <a:buSzPts val="5500"/>
              <a:buNone/>
              <a:defRPr sz="5500">
                <a:solidFill>
                  <a:srgbClr val="000000"/>
                </a:solidFill>
              </a:defRPr>
            </a:lvl4pPr>
            <a:lvl5pPr lvl="4" rtl="0" algn="ctr">
              <a:spcBef>
                <a:spcPts val="0"/>
              </a:spcBef>
              <a:spcAft>
                <a:spcPts val="0"/>
              </a:spcAft>
              <a:buClr>
                <a:srgbClr val="000000"/>
              </a:buClr>
              <a:buSzPts val="5500"/>
              <a:buNone/>
              <a:defRPr sz="5500">
                <a:solidFill>
                  <a:srgbClr val="000000"/>
                </a:solidFill>
              </a:defRPr>
            </a:lvl5pPr>
            <a:lvl6pPr lvl="5" rtl="0" algn="ctr">
              <a:spcBef>
                <a:spcPts val="0"/>
              </a:spcBef>
              <a:spcAft>
                <a:spcPts val="0"/>
              </a:spcAft>
              <a:buClr>
                <a:srgbClr val="000000"/>
              </a:buClr>
              <a:buSzPts val="5500"/>
              <a:buNone/>
              <a:defRPr sz="5500">
                <a:solidFill>
                  <a:srgbClr val="000000"/>
                </a:solidFill>
              </a:defRPr>
            </a:lvl6pPr>
            <a:lvl7pPr lvl="6" rtl="0" algn="ctr">
              <a:spcBef>
                <a:spcPts val="0"/>
              </a:spcBef>
              <a:spcAft>
                <a:spcPts val="0"/>
              </a:spcAft>
              <a:buClr>
                <a:srgbClr val="000000"/>
              </a:buClr>
              <a:buSzPts val="5500"/>
              <a:buNone/>
              <a:defRPr sz="5500">
                <a:solidFill>
                  <a:srgbClr val="000000"/>
                </a:solidFill>
              </a:defRPr>
            </a:lvl7pPr>
            <a:lvl8pPr lvl="7" rtl="0" algn="ctr">
              <a:spcBef>
                <a:spcPts val="0"/>
              </a:spcBef>
              <a:spcAft>
                <a:spcPts val="0"/>
              </a:spcAft>
              <a:buClr>
                <a:srgbClr val="000000"/>
              </a:buClr>
              <a:buSzPts val="5500"/>
              <a:buNone/>
              <a:defRPr sz="5500">
                <a:solidFill>
                  <a:srgbClr val="000000"/>
                </a:solidFill>
              </a:defRPr>
            </a:lvl8pPr>
            <a:lvl9pPr lvl="8" rtl="0" algn="ctr">
              <a:spcBef>
                <a:spcPts val="0"/>
              </a:spcBef>
              <a:spcAft>
                <a:spcPts val="0"/>
              </a:spcAft>
              <a:buClr>
                <a:srgbClr val="000000"/>
              </a:buClr>
              <a:buSzPts val="5500"/>
              <a:buNone/>
              <a:defRPr sz="5500">
                <a:solidFill>
                  <a:srgbClr val="000000"/>
                </a:solidFill>
              </a:defRPr>
            </a:lvl9pPr>
          </a:lstStyle>
          <a:p/>
        </p:txBody>
      </p:sp>
      <p:sp>
        <p:nvSpPr>
          <p:cNvPr id="198" name="Google Shape;198;p33"/>
          <p:cNvSpPr txBox="1"/>
          <p:nvPr>
            <p:ph idx="1" type="subTitle"/>
          </p:nvPr>
        </p:nvSpPr>
        <p:spPr>
          <a:xfrm>
            <a:off x="2549400" y="2434100"/>
            <a:ext cx="4045200" cy="123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99" name="Google Shape;199;p33"/>
          <p:cNvSpPr/>
          <p:nvPr/>
        </p:nvSpPr>
        <p:spPr>
          <a:xfrm flipH="1" rot="1799927">
            <a:off x="490608" y="3406465"/>
            <a:ext cx="731282" cy="1353052"/>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200" name="Google Shape;200;p33"/>
          <p:cNvPicPr preferRelativeResize="0"/>
          <p:nvPr/>
        </p:nvPicPr>
        <p:blipFill>
          <a:blip r:embed="rId2">
            <a:alphaModFix/>
          </a:blip>
          <a:stretch>
            <a:fillRect/>
          </a:stretch>
        </p:blipFill>
        <p:spPr>
          <a:xfrm rot="-8840913">
            <a:off x="7792036" y="1406199"/>
            <a:ext cx="990564" cy="1249876"/>
          </a:xfrm>
          <a:prstGeom prst="rect">
            <a:avLst/>
          </a:prstGeom>
          <a:noFill/>
          <a:ln>
            <a:noFill/>
          </a:ln>
        </p:spPr>
      </p:pic>
      <p:pic>
        <p:nvPicPr>
          <p:cNvPr id="201" name="Google Shape;201;p33"/>
          <p:cNvPicPr preferRelativeResize="0"/>
          <p:nvPr/>
        </p:nvPicPr>
        <p:blipFill>
          <a:blip r:embed="rId3">
            <a:alphaModFix/>
          </a:blip>
          <a:stretch>
            <a:fillRect/>
          </a:stretch>
        </p:blipFill>
        <p:spPr>
          <a:xfrm rot="-6114387">
            <a:off x="7829547" y="87363"/>
            <a:ext cx="1507252" cy="1493732"/>
          </a:xfrm>
          <a:prstGeom prst="rect">
            <a:avLst/>
          </a:prstGeom>
          <a:noFill/>
          <a:ln>
            <a:noFill/>
          </a:ln>
        </p:spPr>
      </p:pic>
      <p:pic>
        <p:nvPicPr>
          <p:cNvPr id="202" name="Google Shape;202;p33"/>
          <p:cNvPicPr preferRelativeResize="0"/>
          <p:nvPr/>
        </p:nvPicPr>
        <p:blipFill>
          <a:blip r:embed="rId2">
            <a:alphaModFix/>
          </a:blip>
          <a:stretch>
            <a:fillRect/>
          </a:stretch>
        </p:blipFill>
        <p:spPr>
          <a:xfrm rot="-4267082">
            <a:off x="6730460" y="155737"/>
            <a:ext cx="990564" cy="12498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13_1_1_2_1_1_1_1">
    <p:spTree>
      <p:nvGrpSpPr>
        <p:cNvPr id="203" name="Shape 203"/>
        <p:cNvGrpSpPr/>
        <p:nvPr/>
      </p:nvGrpSpPr>
      <p:grpSpPr>
        <a:xfrm>
          <a:off x="0" y="0"/>
          <a:ext cx="0" cy="0"/>
          <a:chOff x="0" y="0"/>
          <a:chExt cx="0" cy="0"/>
        </a:xfrm>
      </p:grpSpPr>
      <p:sp>
        <p:nvSpPr>
          <p:cNvPr id="204" name="Google Shape;204;p34"/>
          <p:cNvSpPr txBox="1"/>
          <p:nvPr>
            <p:ph type="title"/>
          </p:nvPr>
        </p:nvSpPr>
        <p:spPr>
          <a:xfrm>
            <a:off x="714850" y="339811"/>
            <a:ext cx="77142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2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05" name="Google Shape;205;p34"/>
          <p:cNvSpPr txBox="1"/>
          <p:nvPr>
            <p:ph idx="1" type="body"/>
          </p:nvPr>
        </p:nvSpPr>
        <p:spPr>
          <a:xfrm>
            <a:off x="2300250" y="1687075"/>
            <a:ext cx="4543500" cy="21810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accent2"/>
              </a:buClr>
              <a:buSzPts val="1600"/>
              <a:buFont typeface="Open Sans"/>
              <a:buChar char="●"/>
              <a:defRPr>
                <a:solidFill>
                  <a:schemeClr val="accent1"/>
                </a:solidFill>
              </a:defRPr>
            </a:lvl1pPr>
            <a:lvl2pPr indent="-330200" lvl="1" marL="914400" rtl="0">
              <a:spcBef>
                <a:spcPts val="0"/>
              </a:spcBef>
              <a:spcAft>
                <a:spcPts val="0"/>
              </a:spcAft>
              <a:buClr>
                <a:schemeClr val="accent1"/>
              </a:buClr>
              <a:buSzPts val="1600"/>
              <a:buFont typeface="Open Sans"/>
              <a:buChar char="○"/>
              <a:defRPr>
                <a:solidFill>
                  <a:schemeClr val="accent1"/>
                </a:solidFill>
              </a:defRPr>
            </a:lvl2pPr>
            <a:lvl3pPr indent="-330200" lvl="2" marL="1371600" rtl="0">
              <a:spcBef>
                <a:spcPts val="0"/>
              </a:spcBef>
              <a:spcAft>
                <a:spcPts val="0"/>
              </a:spcAft>
              <a:buClr>
                <a:schemeClr val="accent1"/>
              </a:buClr>
              <a:buSzPts val="1600"/>
              <a:buFont typeface="Open Sans"/>
              <a:buChar char="■"/>
              <a:defRPr>
                <a:solidFill>
                  <a:schemeClr val="accent1"/>
                </a:solidFill>
              </a:defRPr>
            </a:lvl3pPr>
            <a:lvl4pPr indent="-330200" lvl="3" marL="1828800" rtl="0">
              <a:spcBef>
                <a:spcPts val="0"/>
              </a:spcBef>
              <a:spcAft>
                <a:spcPts val="0"/>
              </a:spcAft>
              <a:buClr>
                <a:schemeClr val="accent1"/>
              </a:buClr>
              <a:buSzPts val="1600"/>
              <a:buFont typeface="Open Sans"/>
              <a:buChar char="●"/>
              <a:defRPr>
                <a:solidFill>
                  <a:schemeClr val="accent1"/>
                </a:solidFill>
              </a:defRPr>
            </a:lvl4pPr>
            <a:lvl5pPr indent="-330200" lvl="4" marL="2286000" rtl="0">
              <a:spcBef>
                <a:spcPts val="0"/>
              </a:spcBef>
              <a:spcAft>
                <a:spcPts val="0"/>
              </a:spcAft>
              <a:buClr>
                <a:schemeClr val="accent1"/>
              </a:buClr>
              <a:buSzPts val="1600"/>
              <a:buFont typeface="Open Sans"/>
              <a:buChar char="○"/>
              <a:defRPr>
                <a:solidFill>
                  <a:schemeClr val="accent1"/>
                </a:solidFill>
              </a:defRPr>
            </a:lvl5pPr>
            <a:lvl6pPr indent="-330200" lvl="5" marL="2743200" rtl="0">
              <a:spcBef>
                <a:spcPts val="0"/>
              </a:spcBef>
              <a:spcAft>
                <a:spcPts val="0"/>
              </a:spcAft>
              <a:buClr>
                <a:schemeClr val="accent1"/>
              </a:buClr>
              <a:buSzPts val="1600"/>
              <a:buFont typeface="Open Sans"/>
              <a:buChar char="■"/>
              <a:defRPr>
                <a:solidFill>
                  <a:schemeClr val="accent1"/>
                </a:solidFill>
              </a:defRPr>
            </a:lvl6pPr>
            <a:lvl7pPr indent="-330200" lvl="6" marL="3200400" rtl="0">
              <a:spcBef>
                <a:spcPts val="0"/>
              </a:spcBef>
              <a:spcAft>
                <a:spcPts val="0"/>
              </a:spcAft>
              <a:buClr>
                <a:schemeClr val="accent1"/>
              </a:buClr>
              <a:buSzPts val="1600"/>
              <a:buFont typeface="Open Sans"/>
              <a:buChar char="●"/>
              <a:defRPr>
                <a:solidFill>
                  <a:schemeClr val="accent1"/>
                </a:solidFill>
              </a:defRPr>
            </a:lvl7pPr>
            <a:lvl8pPr indent="-330200" lvl="7" marL="3657600" rtl="0">
              <a:spcBef>
                <a:spcPts val="0"/>
              </a:spcBef>
              <a:spcAft>
                <a:spcPts val="0"/>
              </a:spcAft>
              <a:buClr>
                <a:schemeClr val="accent1"/>
              </a:buClr>
              <a:buSzPts val="1600"/>
              <a:buFont typeface="Open Sans"/>
              <a:buChar char="○"/>
              <a:defRPr>
                <a:solidFill>
                  <a:schemeClr val="accent1"/>
                </a:solidFill>
              </a:defRPr>
            </a:lvl8pPr>
            <a:lvl9pPr indent="-330200" lvl="8" marL="4114800" rtl="0">
              <a:spcBef>
                <a:spcPts val="0"/>
              </a:spcBef>
              <a:spcAft>
                <a:spcPts val="0"/>
              </a:spcAft>
              <a:buClr>
                <a:schemeClr val="accent1"/>
              </a:buClr>
              <a:buSzPts val="1600"/>
              <a:buFont typeface="Open Sans"/>
              <a:buChar char="■"/>
              <a:defRPr>
                <a:solidFill>
                  <a:schemeClr val="accent1"/>
                </a:solidFill>
              </a:defRPr>
            </a:lvl9pPr>
          </a:lstStyle>
          <a:p/>
        </p:txBody>
      </p:sp>
      <p:pic>
        <p:nvPicPr>
          <p:cNvPr id="206" name="Google Shape;206;p34"/>
          <p:cNvPicPr preferRelativeResize="0"/>
          <p:nvPr/>
        </p:nvPicPr>
        <p:blipFill>
          <a:blip r:embed="rId2">
            <a:alphaModFix/>
          </a:blip>
          <a:stretch>
            <a:fillRect/>
          </a:stretch>
        </p:blipFill>
        <p:spPr>
          <a:xfrm rot="-10463668">
            <a:off x="945681" y="1558229"/>
            <a:ext cx="835331" cy="1054019"/>
          </a:xfrm>
          <a:prstGeom prst="rect">
            <a:avLst/>
          </a:prstGeom>
          <a:noFill/>
          <a:ln>
            <a:noFill/>
          </a:ln>
        </p:spPr>
      </p:pic>
      <p:pic>
        <p:nvPicPr>
          <p:cNvPr id="207" name="Google Shape;207;p34"/>
          <p:cNvPicPr preferRelativeResize="0"/>
          <p:nvPr/>
        </p:nvPicPr>
        <p:blipFill>
          <a:blip r:embed="rId3">
            <a:alphaModFix/>
          </a:blip>
          <a:stretch>
            <a:fillRect/>
          </a:stretch>
        </p:blipFill>
        <p:spPr>
          <a:xfrm rot="5974262">
            <a:off x="-130701" y="-49096"/>
            <a:ext cx="1509377" cy="2011304"/>
          </a:xfrm>
          <a:prstGeom prst="rect">
            <a:avLst/>
          </a:prstGeom>
          <a:noFill/>
          <a:ln>
            <a:noFill/>
          </a:ln>
        </p:spPr>
      </p:pic>
      <p:pic>
        <p:nvPicPr>
          <p:cNvPr id="208" name="Google Shape;208;p34"/>
          <p:cNvPicPr preferRelativeResize="0"/>
          <p:nvPr/>
        </p:nvPicPr>
        <p:blipFill>
          <a:blip r:embed="rId2">
            <a:alphaModFix/>
          </a:blip>
          <a:stretch>
            <a:fillRect/>
          </a:stretch>
        </p:blipFill>
        <p:spPr>
          <a:xfrm flipH="1" rot="-2329318">
            <a:off x="8380411" y="2736649"/>
            <a:ext cx="990564" cy="1249875"/>
          </a:xfrm>
          <a:prstGeom prst="rect">
            <a:avLst/>
          </a:prstGeom>
          <a:noFill/>
          <a:ln>
            <a:noFill/>
          </a:ln>
        </p:spPr>
      </p:pic>
      <p:pic>
        <p:nvPicPr>
          <p:cNvPr id="209" name="Google Shape;209;p34"/>
          <p:cNvPicPr preferRelativeResize="0"/>
          <p:nvPr/>
        </p:nvPicPr>
        <p:blipFill>
          <a:blip r:embed="rId4">
            <a:alphaModFix/>
          </a:blip>
          <a:stretch>
            <a:fillRect/>
          </a:stretch>
        </p:blipFill>
        <p:spPr>
          <a:xfrm rot="-3950398">
            <a:off x="7318463" y="3320814"/>
            <a:ext cx="1507252" cy="1493734"/>
          </a:xfrm>
          <a:prstGeom prst="rect">
            <a:avLst/>
          </a:prstGeom>
          <a:noFill/>
          <a:ln>
            <a:noFill/>
          </a:ln>
        </p:spPr>
      </p:pic>
      <p:pic>
        <p:nvPicPr>
          <p:cNvPr id="210" name="Google Shape;210;p34"/>
          <p:cNvPicPr preferRelativeResize="0"/>
          <p:nvPr/>
        </p:nvPicPr>
        <p:blipFill>
          <a:blip r:embed="rId5">
            <a:alphaModFix/>
          </a:blip>
          <a:stretch>
            <a:fillRect/>
          </a:stretch>
        </p:blipFill>
        <p:spPr>
          <a:xfrm rot="-2222282">
            <a:off x="8241617" y="3885903"/>
            <a:ext cx="1268160" cy="131992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13_1_1_2_1_1_1_1_1">
    <p:spTree>
      <p:nvGrpSpPr>
        <p:cNvPr id="211" name="Shape 211"/>
        <p:cNvGrpSpPr/>
        <p:nvPr/>
      </p:nvGrpSpPr>
      <p:grpSpPr>
        <a:xfrm>
          <a:off x="0" y="0"/>
          <a:ext cx="0" cy="0"/>
          <a:chOff x="0" y="0"/>
          <a:chExt cx="0" cy="0"/>
        </a:xfrm>
      </p:grpSpPr>
      <p:sp>
        <p:nvSpPr>
          <p:cNvPr id="212" name="Google Shape;212;p35"/>
          <p:cNvSpPr txBox="1"/>
          <p:nvPr>
            <p:ph type="title"/>
          </p:nvPr>
        </p:nvSpPr>
        <p:spPr>
          <a:xfrm>
            <a:off x="4907875" y="1315075"/>
            <a:ext cx="35229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2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13" name="Google Shape;213;p35"/>
          <p:cNvSpPr txBox="1"/>
          <p:nvPr>
            <p:ph idx="1" type="subTitle"/>
          </p:nvPr>
        </p:nvSpPr>
        <p:spPr>
          <a:xfrm>
            <a:off x="4907875" y="2206700"/>
            <a:ext cx="3522900" cy="145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14" name="Google Shape;214;p35"/>
          <p:cNvSpPr/>
          <p:nvPr/>
        </p:nvSpPr>
        <p:spPr>
          <a:xfrm flipH="1" rot="-2700000">
            <a:off x="7734806" y="3692513"/>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15" name="Shape 215"/>
        <p:cNvGrpSpPr/>
        <p:nvPr/>
      </p:nvGrpSpPr>
      <p:grpSpPr>
        <a:xfrm>
          <a:off x="0" y="0"/>
          <a:ext cx="0" cy="0"/>
          <a:chOff x="0" y="0"/>
          <a:chExt cx="0" cy="0"/>
        </a:xfrm>
      </p:grpSpPr>
      <p:sp>
        <p:nvSpPr>
          <p:cNvPr id="216" name="Google Shape;216;p36"/>
          <p:cNvSpPr txBox="1"/>
          <p:nvPr>
            <p:ph type="title"/>
          </p:nvPr>
        </p:nvSpPr>
        <p:spPr>
          <a:xfrm>
            <a:off x="714850" y="339811"/>
            <a:ext cx="77142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2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17" name="Google Shape;217;p36"/>
          <p:cNvSpPr txBox="1"/>
          <p:nvPr>
            <p:ph idx="1" type="subTitle"/>
          </p:nvPr>
        </p:nvSpPr>
        <p:spPr>
          <a:xfrm>
            <a:off x="714825" y="1789325"/>
            <a:ext cx="3869400" cy="283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Char char="●"/>
              <a:defRPr sz="1400">
                <a:solidFill>
                  <a:schemeClr val="accent1"/>
                </a:solidFill>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218" name="Google Shape;218;p36"/>
          <p:cNvSpPr txBox="1"/>
          <p:nvPr>
            <p:ph idx="2" type="subTitle"/>
          </p:nvPr>
        </p:nvSpPr>
        <p:spPr>
          <a:xfrm>
            <a:off x="4559625" y="1798455"/>
            <a:ext cx="3869400" cy="283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Char char="●"/>
              <a:defRPr sz="1400">
                <a:solidFill>
                  <a:schemeClr val="accent1"/>
                </a:solidFill>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219" name="Google Shape;219;p36"/>
          <p:cNvSpPr txBox="1"/>
          <p:nvPr>
            <p:ph idx="3" type="subTitle"/>
          </p:nvPr>
        </p:nvSpPr>
        <p:spPr>
          <a:xfrm>
            <a:off x="714850" y="1255488"/>
            <a:ext cx="3869400" cy="512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Font typeface="Bebas Neue"/>
              <a:buNone/>
              <a:defRPr i="1" sz="3100">
                <a:solidFill>
                  <a:schemeClr val="dk1"/>
                </a:solidFill>
                <a:latin typeface="Judson"/>
                <a:ea typeface="Judson"/>
                <a:cs typeface="Judson"/>
                <a:sym typeface="Judson"/>
              </a:defRPr>
            </a:lvl1pPr>
            <a:lvl2pPr lvl="1">
              <a:spcBef>
                <a:spcPts val="0"/>
              </a:spcBef>
              <a:spcAft>
                <a:spcPts val="0"/>
              </a:spcAft>
              <a:buSzPts val="1600"/>
              <a:buFont typeface="Bebas Neue"/>
              <a:buNone/>
              <a:defRPr>
                <a:latin typeface="Bebas Neue"/>
                <a:ea typeface="Bebas Neue"/>
                <a:cs typeface="Bebas Neue"/>
                <a:sym typeface="Bebas Neue"/>
              </a:defRPr>
            </a:lvl2pPr>
            <a:lvl3pPr lvl="2">
              <a:spcBef>
                <a:spcPts val="0"/>
              </a:spcBef>
              <a:spcAft>
                <a:spcPts val="0"/>
              </a:spcAft>
              <a:buSzPts val="1600"/>
              <a:buFont typeface="Bebas Neue"/>
              <a:buNone/>
              <a:defRPr>
                <a:latin typeface="Bebas Neue"/>
                <a:ea typeface="Bebas Neue"/>
                <a:cs typeface="Bebas Neue"/>
                <a:sym typeface="Bebas Neue"/>
              </a:defRPr>
            </a:lvl3pPr>
            <a:lvl4pPr lvl="3">
              <a:spcBef>
                <a:spcPts val="0"/>
              </a:spcBef>
              <a:spcAft>
                <a:spcPts val="0"/>
              </a:spcAft>
              <a:buSzPts val="1600"/>
              <a:buFont typeface="Bebas Neue"/>
              <a:buNone/>
              <a:defRPr>
                <a:latin typeface="Bebas Neue"/>
                <a:ea typeface="Bebas Neue"/>
                <a:cs typeface="Bebas Neue"/>
                <a:sym typeface="Bebas Neue"/>
              </a:defRPr>
            </a:lvl4pPr>
            <a:lvl5pPr lvl="4">
              <a:spcBef>
                <a:spcPts val="0"/>
              </a:spcBef>
              <a:spcAft>
                <a:spcPts val="0"/>
              </a:spcAft>
              <a:buSzPts val="1600"/>
              <a:buFont typeface="Bebas Neue"/>
              <a:buNone/>
              <a:defRPr>
                <a:latin typeface="Bebas Neue"/>
                <a:ea typeface="Bebas Neue"/>
                <a:cs typeface="Bebas Neue"/>
                <a:sym typeface="Bebas Neue"/>
              </a:defRPr>
            </a:lvl5pPr>
            <a:lvl6pPr lvl="5">
              <a:spcBef>
                <a:spcPts val="0"/>
              </a:spcBef>
              <a:spcAft>
                <a:spcPts val="0"/>
              </a:spcAft>
              <a:buSzPts val="1600"/>
              <a:buFont typeface="Bebas Neue"/>
              <a:buNone/>
              <a:defRPr>
                <a:latin typeface="Bebas Neue"/>
                <a:ea typeface="Bebas Neue"/>
                <a:cs typeface="Bebas Neue"/>
                <a:sym typeface="Bebas Neue"/>
              </a:defRPr>
            </a:lvl6pPr>
            <a:lvl7pPr lvl="6">
              <a:spcBef>
                <a:spcPts val="0"/>
              </a:spcBef>
              <a:spcAft>
                <a:spcPts val="0"/>
              </a:spcAft>
              <a:buSzPts val="1600"/>
              <a:buFont typeface="Bebas Neue"/>
              <a:buNone/>
              <a:defRPr>
                <a:latin typeface="Bebas Neue"/>
                <a:ea typeface="Bebas Neue"/>
                <a:cs typeface="Bebas Neue"/>
                <a:sym typeface="Bebas Neue"/>
              </a:defRPr>
            </a:lvl7pPr>
            <a:lvl8pPr lvl="7">
              <a:spcBef>
                <a:spcPts val="0"/>
              </a:spcBef>
              <a:spcAft>
                <a:spcPts val="0"/>
              </a:spcAft>
              <a:buSzPts val="1600"/>
              <a:buFont typeface="Bebas Neue"/>
              <a:buNone/>
              <a:defRPr>
                <a:latin typeface="Bebas Neue"/>
                <a:ea typeface="Bebas Neue"/>
                <a:cs typeface="Bebas Neue"/>
                <a:sym typeface="Bebas Neue"/>
              </a:defRPr>
            </a:lvl8pPr>
            <a:lvl9pPr lvl="8">
              <a:spcBef>
                <a:spcPts val="0"/>
              </a:spcBef>
              <a:spcAft>
                <a:spcPts val="0"/>
              </a:spcAft>
              <a:buSzPts val="1600"/>
              <a:buFont typeface="Bebas Neue"/>
              <a:buNone/>
              <a:defRPr>
                <a:latin typeface="Bebas Neue"/>
                <a:ea typeface="Bebas Neue"/>
                <a:cs typeface="Bebas Neue"/>
                <a:sym typeface="Bebas Neue"/>
              </a:defRPr>
            </a:lvl9pPr>
          </a:lstStyle>
          <a:p/>
        </p:txBody>
      </p:sp>
      <p:sp>
        <p:nvSpPr>
          <p:cNvPr id="220" name="Google Shape;220;p36"/>
          <p:cNvSpPr txBox="1"/>
          <p:nvPr>
            <p:ph idx="4" type="subTitle"/>
          </p:nvPr>
        </p:nvSpPr>
        <p:spPr>
          <a:xfrm>
            <a:off x="714825" y="967900"/>
            <a:ext cx="7714200" cy="42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Char char="●"/>
              <a:defRPr sz="1400">
                <a:solidFill>
                  <a:schemeClr val="accent1"/>
                </a:solidFill>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221" name="Google Shape;221;p36"/>
          <p:cNvSpPr/>
          <p:nvPr/>
        </p:nvSpPr>
        <p:spPr>
          <a:xfrm rot="-1799927">
            <a:off x="8065133" y="270790"/>
            <a:ext cx="731282" cy="1353052"/>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3">
    <p:spTree>
      <p:nvGrpSpPr>
        <p:cNvPr id="222" name="Shape 222"/>
        <p:cNvGrpSpPr/>
        <p:nvPr/>
      </p:nvGrpSpPr>
      <p:grpSpPr>
        <a:xfrm>
          <a:off x="0" y="0"/>
          <a:ext cx="0" cy="0"/>
          <a:chOff x="0" y="0"/>
          <a:chExt cx="0" cy="0"/>
        </a:xfrm>
      </p:grpSpPr>
      <p:sp>
        <p:nvSpPr>
          <p:cNvPr id="223" name="Google Shape;223;p37"/>
          <p:cNvSpPr txBox="1"/>
          <p:nvPr>
            <p:ph type="title"/>
          </p:nvPr>
        </p:nvSpPr>
        <p:spPr>
          <a:xfrm>
            <a:off x="714850" y="339811"/>
            <a:ext cx="77142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2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24" name="Google Shape;224;p37"/>
          <p:cNvSpPr txBox="1"/>
          <p:nvPr>
            <p:ph idx="1" type="subTitle"/>
          </p:nvPr>
        </p:nvSpPr>
        <p:spPr>
          <a:xfrm>
            <a:off x="714825" y="1789325"/>
            <a:ext cx="3869400" cy="283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Char char="●"/>
              <a:defRPr sz="1400">
                <a:solidFill>
                  <a:schemeClr val="accent1"/>
                </a:solidFill>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225" name="Google Shape;225;p37"/>
          <p:cNvSpPr txBox="1"/>
          <p:nvPr>
            <p:ph idx="2" type="subTitle"/>
          </p:nvPr>
        </p:nvSpPr>
        <p:spPr>
          <a:xfrm>
            <a:off x="4559625" y="1798452"/>
            <a:ext cx="3869400" cy="178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600"/>
              <a:buChar char="●"/>
              <a:defRPr sz="1400">
                <a:solidFill>
                  <a:schemeClr val="accent1"/>
                </a:solidFill>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226" name="Google Shape;226;p37"/>
          <p:cNvSpPr txBox="1"/>
          <p:nvPr>
            <p:ph idx="3" type="subTitle"/>
          </p:nvPr>
        </p:nvSpPr>
        <p:spPr>
          <a:xfrm>
            <a:off x="714850" y="1255488"/>
            <a:ext cx="3869400" cy="51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Font typeface="Bebas Neue"/>
              <a:buNone/>
              <a:defRPr i="1" sz="3100">
                <a:solidFill>
                  <a:schemeClr val="dk1"/>
                </a:solidFill>
                <a:latin typeface="Judson"/>
                <a:ea typeface="Judson"/>
                <a:cs typeface="Judson"/>
                <a:sym typeface="Juds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227" name="Google Shape;227;p37"/>
          <p:cNvSpPr txBox="1"/>
          <p:nvPr>
            <p:ph idx="4" type="subTitle"/>
          </p:nvPr>
        </p:nvSpPr>
        <p:spPr>
          <a:xfrm>
            <a:off x="714825" y="967900"/>
            <a:ext cx="7714200" cy="42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Char char="●"/>
              <a:defRPr sz="1400">
                <a:solidFill>
                  <a:schemeClr val="accent1"/>
                </a:solidFill>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228" name="Google Shape;228;p37"/>
          <p:cNvSpPr/>
          <p:nvPr/>
        </p:nvSpPr>
        <p:spPr>
          <a:xfrm rot="-1799927">
            <a:off x="8065133" y="270790"/>
            <a:ext cx="731282" cy="1353052"/>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29" name="Google Shape;229;p37"/>
          <p:cNvSpPr txBox="1"/>
          <p:nvPr>
            <p:ph idx="5" type="subTitle"/>
          </p:nvPr>
        </p:nvSpPr>
        <p:spPr>
          <a:xfrm>
            <a:off x="4559625" y="3675463"/>
            <a:ext cx="3869400" cy="51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Font typeface="Bebas Neue"/>
              <a:buNone/>
              <a:defRPr i="1" sz="3100">
                <a:solidFill>
                  <a:schemeClr val="dk1"/>
                </a:solidFill>
                <a:latin typeface="Judson"/>
                <a:ea typeface="Judson"/>
                <a:cs typeface="Judson"/>
                <a:sym typeface="Juds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230" name="Google Shape;230;p37"/>
          <p:cNvSpPr txBox="1"/>
          <p:nvPr>
            <p:ph idx="6" type="subTitle"/>
          </p:nvPr>
        </p:nvSpPr>
        <p:spPr>
          <a:xfrm>
            <a:off x="4559625" y="4187575"/>
            <a:ext cx="3869400" cy="44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1400"/>
              <a:buChar char="●"/>
              <a:defRPr sz="1400">
                <a:solidFill>
                  <a:schemeClr val="hlink"/>
                </a:solidFill>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3_1">
    <p:spTree>
      <p:nvGrpSpPr>
        <p:cNvPr id="231" name="Shape 231"/>
        <p:cNvGrpSpPr/>
        <p:nvPr/>
      </p:nvGrpSpPr>
      <p:grpSpPr>
        <a:xfrm>
          <a:off x="0" y="0"/>
          <a:ext cx="0" cy="0"/>
          <a:chOff x="0" y="0"/>
          <a:chExt cx="0" cy="0"/>
        </a:xfrm>
      </p:grpSpPr>
      <p:sp>
        <p:nvSpPr>
          <p:cNvPr id="232" name="Google Shape;232;p38"/>
          <p:cNvSpPr txBox="1"/>
          <p:nvPr>
            <p:ph type="ctrTitle"/>
          </p:nvPr>
        </p:nvSpPr>
        <p:spPr>
          <a:xfrm>
            <a:off x="1052763" y="1425350"/>
            <a:ext cx="3179700" cy="685800"/>
          </a:xfrm>
          <a:prstGeom prst="rect">
            <a:avLst/>
          </a:prstGeom>
        </p:spPr>
        <p:txBody>
          <a:bodyPr anchorCtr="0" anchor="t" bIns="91425" lIns="91425" spcFirstLastPara="1" rIns="91425" wrap="square" tIns="0">
            <a:noAutofit/>
          </a:bodyPr>
          <a:lstStyle>
            <a:lvl1pPr lvl="0" rtl="0" algn="ctr">
              <a:spcBef>
                <a:spcPts val="0"/>
              </a:spcBef>
              <a:spcAft>
                <a:spcPts val="0"/>
              </a:spcAft>
              <a:buSzPts val="4200"/>
              <a:buNone/>
              <a:defRPr b="0" i="1" sz="4200"/>
            </a:lvl1pPr>
            <a:lvl2pPr lvl="1" rtl="0" algn="ctr">
              <a:spcBef>
                <a:spcPts val="0"/>
              </a:spcBef>
              <a:spcAft>
                <a:spcPts val="0"/>
              </a:spcAft>
              <a:buClr>
                <a:srgbClr val="000000"/>
              </a:buClr>
              <a:buSzPts val="4200"/>
              <a:buNone/>
              <a:defRPr sz="4200">
                <a:solidFill>
                  <a:srgbClr val="000000"/>
                </a:solidFill>
              </a:defRPr>
            </a:lvl2pPr>
            <a:lvl3pPr lvl="2" rtl="0" algn="ctr">
              <a:spcBef>
                <a:spcPts val="0"/>
              </a:spcBef>
              <a:spcAft>
                <a:spcPts val="0"/>
              </a:spcAft>
              <a:buClr>
                <a:srgbClr val="000000"/>
              </a:buClr>
              <a:buSzPts val="4200"/>
              <a:buNone/>
              <a:defRPr sz="4200">
                <a:solidFill>
                  <a:srgbClr val="000000"/>
                </a:solidFill>
              </a:defRPr>
            </a:lvl3pPr>
            <a:lvl4pPr lvl="3" rtl="0" algn="ctr">
              <a:spcBef>
                <a:spcPts val="0"/>
              </a:spcBef>
              <a:spcAft>
                <a:spcPts val="0"/>
              </a:spcAft>
              <a:buClr>
                <a:srgbClr val="000000"/>
              </a:buClr>
              <a:buSzPts val="4200"/>
              <a:buNone/>
              <a:defRPr sz="4200">
                <a:solidFill>
                  <a:srgbClr val="000000"/>
                </a:solidFill>
              </a:defRPr>
            </a:lvl4pPr>
            <a:lvl5pPr lvl="4" rtl="0" algn="ctr">
              <a:spcBef>
                <a:spcPts val="0"/>
              </a:spcBef>
              <a:spcAft>
                <a:spcPts val="0"/>
              </a:spcAft>
              <a:buClr>
                <a:srgbClr val="000000"/>
              </a:buClr>
              <a:buSzPts val="4200"/>
              <a:buNone/>
              <a:defRPr sz="4200">
                <a:solidFill>
                  <a:srgbClr val="000000"/>
                </a:solidFill>
              </a:defRPr>
            </a:lvl5pPr>
            <a:lvl6pPr lvl="5" rtl="0" algn="ctr">
              <a:spcBef>
                <a:spcPts val="0"/>
              </a:spcBef>
              <a:spcAft>
                <a:spcPts val="0"/>
              </a:spcAft>
              <a:buClr>
                <a:srgbClr val="000000"/>
              </a:buClr>
              <a:buSzPts val="4200"/>
              <a:buNone/>
              <a:defRPr sz="4200">
                <a:solidFill>
                  <a:srgbClr val="000000"/>
                </a:solidFill>
              </a:defRPr>
            </a:lvl6pPr>
            <a:lvl7pPr lvl="6" rtl="0" algn="ctr">
              <a:spcBef>
                <a:spcPts val="0"/>
              </a:spcBef>
              <a:spcAft>
                <a:spcPts val="0"/>
              </a:spcAft>
              <a:buClr>
                <a:srgbClr val="000000"/>
              </a:buClr>
              <a:buSzPts val="4200"/>
              <a:buNone/>
              <a:defRPr sz="4200">
                <a:solidFill>
                  <a:srgbClr val="000000"/>
                </a:solidFill>
              </a:defRPr>
            </a:lvl7pPr>
            <a:lvl8pPr lvl="7" rtl="0" algn="ctr">
              <a:spcBef>
                <a:spcPts val="0"/>
              </a:spcBef>
              <a:spcAft>
                <a:spcPts val="0"/>
              </a:spcAft>
              <a:buClr>
                <a:srgbClr val="000000"/>
              </a:buClr>
              <a:buSzPts val="4200"/>
              <a:buNone/>
              <a:defRPr sz="4200">
                <a:solidFill>
                  <a:srgbClr val="000000"/>
                </a:solidFill>
              </a:defRPr>
            </a:lvl8pPr>
            <a:lvl9pPr lvl="8" rtl="0" algn="ctr">
              <a:spcBef>
                <a:spcPts val="0"/>
              </a:spcBef>
              <a:spcAft>
                <a:spcPts val="0"/>
              </a:spcAft>
              <a:buClr>
                <a:srgbClr val="000000"/>
              </a:buClr>
              <a:buSzPts val="4200"/>
              <a:buNone/>
              <a:defRPr sz="4200">
                <a:solidFill>
                  <a:srgbClr val="000000"/>
                </a:solidFill>
              </a:defRPr>
            </a:lvl9pPr>
          </a:lstStyle>
          <a:p/>
        </p:txBody>
      </p:sp>
      <p:sp>
        <p:nvSpPr>
          <p:cNvPr id="233" name="Google Shape;233;p38"/>
          <p:cNvSpPr txBox="1"/>
          <p:nvPr>
            <p:ph idx="1" type="subTitle"/>
          </p:nvPr>
        </p:nvSpPr>
        <p:spPr>
          <a:xfrm>
            <a:off x="1052763" y="2111150"/>
            <a:ext cx="3179700" cy="123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34" name="Google Shape;234;p38"/>
          <p:cNvSpPr txBox="1"/>
          <p:nvPr>
            <p:ph idx="2" type="ctrTitle"/>
          </p:nvPr>
        </p:nvSpPr>
        <p:spPr>
          <a:xfrm>
            <a:off x="4911525" y="1425350"/>
            <a:ext cx="3179700" cy="685800"/>
          </a:xfrm>
          <a:prstGeom prst="rect">
            <a:avLst/>
          </a:prstGeom>
        </p:spPr>
        <p:txBody>
          <a:bodyPr anchorCtr="0" anchor="t" bIns="91425" lIns="91425" spcFirstLastPara="1" rIns="91425" wrap="square" tIns="0">
            <a:noAutofit/>
          </a:bodyPr>
          <a:lstStyle>
            <a:lvl1pPr lvl="0" rtl="0" algn="ctr">
              <a:spcBef>
                <a:spcPts val="0"/>
              </a:spcBef>
              <a:spcAft>
                <a:spcPts val="0"/>
              </a:spcAft>
              <a:buSzPts val="4200"/>
              <a:buNone/>
              <a:defRPr b="0" i="1" sz="4200"/>
            </a:lvl1pPr>
            <a:lvl2pPr lvl="1" rtl="0" algn="ctr">
              <a:spcBef>
                <a:spcPts val="0"/>
              </a:spcBef>
              <a:spcAft>
                <a:spcPts val="0"/>
              </a:spcAft>
              <a:buClr>
                <a:srgbClr val="000000"/>
              </a:buClr>
              <a:buSzPts val="4200"/>
              <a:buNone/>
              <a:defRPr sz="4200">
                <a:solidFill>
                  <a:srgbClr val="000000"/>
                </a:solidFill>
              </a:defRPr>
            </a:lvl2pPr>
            <a:lvl3pPr lvl="2" rtl="0" algn="ctr">
              <a:spcBef>
                <a:spcPts val="0"/>
              </a:spcBef>
              <a:spcAft>
                <a:spcPts val="0"/>
              </a:spcAft>
              <a:buClr>
                <a:srgbClr val="000000"/>
              </a:buClr>
              <a:buSzPts val="4200"/>
              <a:buNone/>
              <a:defRPr sz="4200">
                <a:solidFill>
                  <a:srgbClr val="000000"/>
                </a:solidFill>
              </a:defRPr>
            </a:lvl3pPr>
            <a:lvl4pPr lvl="3" rtl="0" algn="ctr">
              <a:spcBef>
                <a:spcPts val="0"/>
              </a:spcBef>
              <a:spcAft>
                <a:spcPts val="0"/>
              </a:spcAft>
              <a:buClr>
                <a:srgbClr val="000000"/>
              </a:buClr>
              <a:buSzPts val="4200"/>
              <a:buNone/>
              <a:defRPr sz="4200">
                <a:solidFill>
                  <a:srgbClr val="000000"/>
                </a:solidFill>
              </a:defRPr>
            </a:lvl4pPr>
            <a:lvl5pPr lvl="4" rtl="0" algn="ctr">
              <a:spcBef>
                <a:spcPts val="0"/>
              </a:spcBef>
              <a:spcAft>
                <a:spcPts val="0"/>
              </a:spcAft>
              <a:buClr>
                <a:srgbClr val="000000"/>
              </a:buClr>
              <a:buSzPts val="4200"/>
              <a:buNone/>
              <a:defRPr sz="4200">
                <a:solidFill>
                  <a:srgbClr val="000000"/>
                </a:solidFill>
              </a:defRPr>
            </a:lvl5pPr>
            <a:lvl6pPr lvl="5" rtl="0" algn="ctr">
              <a:spcBef>
                <a:spcPts val="0"/>
              </a:spcBef>
              <a:spcAft>
                <a:spcPts val="0"/>
              </a:spcAft>
              <a:buClr>
                <a:srgbClr val="000000"/>
              </a:buClr>
              <a:buSzPts val="4200"/>
              <a:buNone/>
              <a:defRPr sz="4200">
                <a:solidFill>
                  <a:srgbClr val="000000"/>
                </a:solidFill>
              </a:defRPr>
            </a:lvl6pPr>
            <a:lvl7pPr lvl="6" rtl="0" algn="ctr">
              <a:spcBef>
                <a:spcPts val="0"/>
              </a:spcBef>
              <a:spcAft>
                <a:spcPts val="0"/>
              </a:spcAft>
              <a:buClr>
                <a:srgbClr val="000000"/>
              </a:buClr>
              <a:buSzPts val="4200"/>
              <a:buNone/>
              <a:defRPr sz="4200">
                <a:solidFill>
                  <a:srgbClr val="000000"/>
                </a:solidFill>
              </a:defRPr>
            </a:lvl7pPr>
            <a:lvl8pPr lvl="7" rtl="0" algn="ctr">
              <a:spcBef>
                <a:spcPts val="0"/>
              </a:spcBef>
              <a:spcAft>
                <a:spcPts val="0"/>
              </a:spcAft>
              <a:buClr>
                <a:srgbClr val="000000"/>
              </a:buClr>
              <a:buSzPts val="4200"/>
              <a:buNone/>
              <a:defRPr sz="4200">
                <a:solidFill>
                  <a:srgbClr val="000000"/>
                </a:solidFill>
              </a:defRPr>
            </a:lvl8pPr>
            <a:lvl9pPr lvl="8" rtl="0" algn="ctr">
              <a:spcBef>
                <a:spcPts val="0"/>
              </a:spcBef>
              <a:spcAft>
                <a:spcPts val="0"/>
              </a:spcAft>
              <a:buClr>
                <a:srgbClr val="000000"/>
              </a:buClr>
              <a:buSzPts val="4200"/>
              <a:buNone/>
              <a:defRPr sz="4200">
                <a:solidFill>
                  <a:srgbClr val="000000"/>
                </a:solidFill>
              </a:defRPr>
            </a:lvl9pPr>
          </a:lstStyle>
          <a:p/>
        </p:txBody>
      </p:sp>
      <p:sp>
        <p:nvSpPr>
          <p:cNvPr id="235" name="Google Shape;235;p38"/>
          <p:cNvSpPr txBox="1"/>
          <p:nvPr>
            <p:ph idx="3" type="subTitle"/>
          </p:nvPr>
        </p:nvSpPr>
        <p:spPr>
          <a:xfrm>
            <a:off x="4911525" y="2111150"/>
            <a:ext cx="3179700" cy="123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pic>
        <p:nvPicPr>
          <p:cNvPr id="236" name="Google Shape;236;p38"/>
          <p:cNvPicPr preferRelativeResize="0"/>
          <p:nvPr/>
        </p:nvPicPr>
        <p:blipFill>
          <a:blip r:embed="rId2">
            <a:alphaModFix/>
          </a:blip>
          <a:stretch>
            <a:fillRect/>
          </a:stretch>
        </p:blipFill>
        <p:spPr>
          <a:xfrm rot="3872504">
            <a:off x="5055827" y="3745663"/>
            <a:ext cx="759215" cy="957963"/>
          </a:xfrm>
          <a:prstGeom prst="rect">
            <a:avLst/>
          </a:prstGeom>
          <a:noFill/>
          <a:ln>
            <a:noFill/>
          </a:ln>
        </p:spPr>
      </p:pic>
      <p:pic>
        <p:nvPicPr>
          <p:cNvPr id="237" name="Google Shape;237;p38"/>
          <p:cNvPicPr preferRelativeResize="0"/>
          <p:nvPr/>
        </p:nvPicPr>
        <p:blipFill>
          <a:blip r:embed="rId2">
            <a:alphaModFix/>
          </a:blip>
          <a:stretch>
            <a:fillRect/>
          </a:stretch>
        </p:blipFill>
        <p:spPr>
          <a:xfrm flipH="1" rot="-4132603">
            <a:off x="3316909" y="3763847"/>
            <a:ext cx="759215" cy="957963"/>
          </a:xfrm>
          <a:prstGeom prst="rect">
            <a:avLst/>
          </a:prstGeom>
          <a:noFill/>
          <a:ln>
            <a:noFill/>
          </a:ln>
        </p:spPr>
      </p:pic>
      <p:pic>
        <p:nvPicPr>
          <p:cNvPr id="238" name="Google Shape;238;p38"/>
          <p:cNvPicPr preferRelativeResize="0"/>
          <p:nvPr/>
        </p:nvPicPr>
        <p:blipFill>
          <a:blip r:embed="rId3">
            <a:alphaModFix/>
          </a:blip>
          <a:stretch>
            <a:fillRect/>
          </a:stretch>
        </p:blipFill>
        <p:spPr>
          <a:xfrm rot="-9760606">
            <a:off x="3999404" y="4060990"/>
            <a:ext cx="1226980" cy="1277053"/>
          </a:xfrm>
          <a:prstGeom prst="rect">
            <a:avLst/>
          </a:prstGeom>
          <a:noFill/>
          <a:ln>
            <a:noFill/>
          </a:ln>
        </p:spPr>
      </p:pic>
      <p:pic>
        <p:nvPicPr>
          <p:cNvPr id="239" name="Google Shape;239;p38"/>
          <p:cNvPicPr preferRelativeResize="0"/>
          <p:nvPr/>
        </p:nvPicPr>
        <p:blipFill>
          <a:blip r:embed="rId2">
            <a:alphaModFix/>
          </a:blip>
          <a:stretch>
            <a:fillRect/>
          </a:stretch>
        </p:blipFill>
        <p:spPr>
          <a:xfrm flipH="1" rot="1586904">
            <a:off x="35043" y="22975"/>
            <a:ext cx="990564" cy="1249875"/>
          </a:xfrm>
          <a:prstGeom prst="rect">
            <a:avLst/>
          </a:prstGeom>
          <a:noFill/>
          <a:ln>
            <a:noFill/>
          </a:ln>
        </p:spPr>
      </p:pic>
      <p:pic>
        <p:nvPicPr>
          <p:cNvPr id="240" name="Google Shape;240;p38"/>
          <p:cNvPicPr preferRelativeResize="0"/>
          <p:nvPr/>
        </p:nvPicPr>
        <p:blipFill>
          <a:blip r:embed="rId2">
            <a:alphaModFix/>
          </a:blip>
          <a:stretch>
            <a:fillRect/>
          </a:stretch>
        </p:blipFill>
        <p:spPr>
          <a:xfrm rot="-1586904">
            <a:off x="8118393" y="22975"/>
            <a:ext cx="990564" cy="12498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TITLE_AND_TWO_COLUMNS_1_3_1_1">
    <p:spTree>
      <p:nvGrpSpPr>
        <p:cNvPr id="241" name="Shape 241"/>
        <p:cNvGrpSpPr/>
        <p:nvPr/>
      </p:nvGrpSpPr>
      <p:grpSpPr>
        <a:xfrm>
          <a:off x="0" y="0"/>
          <a:ext cx="0" cy="0"/>
          <a:chOff x="0" y="0"/>
          <a:chExt cx="0" cy="0"/>
        </a:xfrm>
      </p:grpSpPr>
      <p:sp>
        <p:nvSpPr>
          <p:cNvPr id="242" name="Google Shape;242;p39"/>
          <p:cNvSpPr txBox="1"/>
          <p:nvPr>
            <p:ph type="title"/>
          </p:nvPr>
        </p:nvSpPr>
        <p:spPr>
          <a:xfrm>
            <a:off x="714850" y="339811"/>
            <a:ext cx="77142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2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43" name="Google Shape;243;p39"/>
          <p:cNvSpPr txBox="1"/>
          <p:nvPr>
            <p:ph idx="2" type="ctrTitle"/>
          </p:nvPr>
        </p:nvSpPr>
        <p:spPr>
          <a:xfrm>
            <a:off x="1201725" y="2241125"/>
            <a:ext cx="2713200" cy="440400"/>
          </a:xfrm>
          <a:prstGeom prst="rect">
            <a:avLst/>
          </a:prstGeom>
          <a:ln>
            <a:noFill/>
          </a:ln>
        </p:spPr>
        <p:txBody>
          <a:bodyPr anchorCtr="0" anchor="t" bIns="91425" lIns="91425" spcFirstLastPara="1" rIns="91425" wrap="square" tIns="0">
            <a:noAutofit/>
          </a:bodyPr>
          <a:lstStyle>
            <a:lvl1pPr lvl="0" rtl="0" algn="ctr">
              <a:spcBef>
                <a:spcPts val="0"/>
              </a:spcBef>
              <a:spcAft>
                <a:spcPts val="0"/>
              </a:spcAft>
              <a:buSzPts val="1600"/>
              <a:buFont typeface="Fira Sans Condensed Medium"/>
              <a:buNone/>
              <a:defRPr sz="31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244" name="Google Shape;244;p39"/>
          <p:cNvSpPr txBox="1"/>
          <p:nvPr>
            <p:ph idx="1" type="body"/>
          </p:nvPr>
        </p:nvSpPr>
        <p:spPr>
          <a:xfrm>
            <a:off x="1201725" y="2822825"/>
            <a:ext cx="2713200" cy="14937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accent2"/>
              </a:buClr>
              <a:buSzPts val="1600"/>
              <a:buChar char="●"/>
              <a:defRPr>
                <a:solidFill>
                  <a:schemeClr val="accent1"/>
                </a:solidFill>
              </a:defRPr>
            </a:lvl1pPr>
            <a:lvl2pPr indent="-330200" lvl="1" marL="914400" rtl="0">
              <a:spcBef>
                <a:spcPts val="0"/>
              </a:spcBef>
              <a:spcAft>
                <a:spcPts val="0"/>
              </a:spcAft>
              <a:buSzPts val="1600"/>
              <a:buChar char="○"/>
              <a:defRPr>
                <a:solidFill>
                  <a:schemeClr val="accent1"/>
                </a:solidFill>
              </a:defRPr>
            </a:lvl2pPr>
            <a:lvl3pPr indent="-330200" lvl="2" marL="1371600" rtl="0">
              <a:spcBef>
                <a:spcPts val="0"/>
              </a:spcBef>
              <a:spcAft>
                <a:spcPts val="0"/>
              </a:spcAft>
              <a:buSzPts val="1600"/>
              <a:buChar char="■"/>
              <a:defRPr>
                <a:solidFill>
                  <a:schemeClr val="accent1"/>
                </a:solidFill>
              </a:defRPr>
            </a:lvl3pPr>
            <a:lvl4pPr indent="-330200" lvl="3" marL="1828800" rtl="0">
              <a:spcBef>
                <a:spcPts val="0"/>
              </a:spcBef>
              <a:spcAft>
                <a:spcPts val="0"/>
              </a:spcAft>
              <a:buSzPts val="1600"/>
              <a:buChar char="●"/>
              <a:defRPr>
                <a:solidFill>
                  <a:schemeClr val="accent1"/>
                </a:solidFill>
              </a:defRPr>
            </a:lvl4pPr>
            <a:lvl5pPr indent="-330200" lvl="4" marL="2286000" rtl="0">
              <a:spcBef>
                <a:spcPts val="0"/>
              </a:spcBef>
              <a:spcAft>
                <a:spcPts val="0"/>
              </a:spcAft>
              <a:buSzPts val="1600"/>
              <a:buChar char="○"/>
              <a:defRPr>
                <a:solidFill>
                  <a:schemeClr val="accent1"/>
                </a:solidFill>
              </a:defRPr>
            </a:lvl5pPr>
            <a:lvl6pPr indent="-330200" lvl="5" marL="2743200" rtl="0">
              <a:spcBef>
                <a:spcPts val="0"/>
              </a:spcBef>
              <a:spcAft>
                <a:spcPts val="0"/>
              </a:spcAft>
              <a:buSzPts val="1600"/>
              <a:buChar char="■"/>
              <a:defRPr>
                <a:solidFill>
                  <a:schemeClr val="accent1"/>
                </a:solidFill>
              </a:defRPr>
            </a:lvl6pPr>
            <a:lvl7pPr indent="-330200" lvl="6" marL="3200400" rtl="0">
              <a:spcBef>
                <a:spcPts val="0"/>
              </a:spcBef>
              <a:spcAft>
                <a:spcPts val="0"/>
              </a:spcAft>
              <a:buSzPts val="1600"/>
              <a:buChar char="●"/>
              <a:defRPr>
                <a:solidFill>
                  <a:schemeClr val="accent1"/>
                </a:solidFill>
              </a:defRPr>
            </a:lvl7pPr>
            <a:lvl8pPr indent="-330200" lvl="7" marL="3657600" rtl="0">
              <a:spcBef>
                <a:spcPts val="0"/>
              </a:spcBef>
              <a:spcAft>
                <a:spcPts val="0"/>
              </a:spcAft>
              <a:buSzPts val="1600"/>
              <a:buChar char="○"/>
              <a:defRPr>
                <a:solidFill>
                  <a:schemeClr val="accent1"/>
                </a:solidFill>
              </a:defRPr>
            </a:lvl8pPr>
            <a:lvl9pPr indent="-330200" lvl="8" marL="4114800" rtl="0">
              <a:spcBef>
                <a:spcPts val="0"/>
              </a:spcBef>
              <a:spcAft>
                <a:spcPts val="0"/>
              </a:spcAft>
              <a:buSzPts val="1600"/>
              <a:buChar char="■"/>
              <a:defRPr>
                <a:solidFill>
                  <a:schemeClr val="accent1"/>
                </a:solidFill>
              </a:defRPr>
            </a:lvl9pPr>
          </a:lstStyle>
          <a:p/>
        </p:txBody>
      </p:sp>
      <p:sp>
        <p:nvSpPr>
          <p:cNvPr id="245" name="Google Shape;245;p39"/>
          <p:cNvSpPr txBox="1"/>
          <p:nvPr>
            <p:ph idx="3" type="ctrTitle"/>
          </p:nvPr>
        </p:nvSpPr>
        <p:spPr>
          <a:xfrm>
            <a:off x="5229075" y="2241125"/>
            <a:ext cx="2713200" cy="440400"/>
          </a:xfrm>
          <a:prstGeom prst="rect">
            <a:avLst/>
          </a:prstGeom>
          <a:ln>
            <a:noFill/>
          </a:ln>
        </p:spPr>
        <p:txBody>
          <a:bodyPr anchorCtr="0" anchor="t" bIns="91425" lIns="91425" spcFirstLastPara="1" rIns="91425" wrap="square" tIns="0">
            <a:noAutofit/>
          </a:bodyPr>
          <a:lstStyle>
            <a:lvl1pPr lvl="0" rtl="0" algn="ctr">
              <a:spcBef>
                <a:spcPts val="0"/>
              </a:spcBef>
              <a:spcAft>
                <a:spcPts val="0"/>
              </a:spcAft>
              <a:buSzPts val="1600"/>
              <a:buFont typeface="Fira Sans Condensed Medium"/>
              <a:buNone/>
              <a:defRPr sz="31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246" name="Google Shape;246;p39"/>
          <p:cNvSpPr txBox="1"/>
          <p:nvPr>
            <p:ph idx="4" type="body"/>
          </p:nvPr>
        </p:nvSpPr>
        <p:spPr>
          <a:xfrm>
            <a:off x="5229075" y="2822825"/>
            <a:ext cx="2713200" cy="14937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accent2"/>
              </a:buClr>
              <a:buSzPts val="1600"/>
              <a:buFont typeface="Open Sans"/>
              <a:buChar char="●"/>
              <a:defRPr>
                <a:solidFill>
                  <a:schemeClr val="accent1"/>
                </a:solidFill>
              </a:defRPr>
            </a:lvl1pPr>
            <a:lvl2pPr indent="-330200" lvl="1" marL="914400" rtl="0">
              <a:spcBef>
                <a:spcPts val="0"/>
              </a:spcBef>
              <a:spcAft>
                <a:spcPts val="0"/>
              </a:spcAft>
              <a:buClr>
                <a:schemeClr val="accent1"/>
              </a:buClr>
              <a:buSzPts val="1600"/>
              <a:buFont typeface="Open Sans"/>
              <a:buChar char="○"/>
              <a:defRPr>
                <a:solidFill>
                  <a:schemeClr val="accent1"/>
                </a:solidFill>
              </a:defRPr>
            </a:lvl2pPr>
            <a:lvl3pPr indent="-330200" lvl="2" marL="1371600" rtl="0">
              <a:spcBef>
                <a:spcPts val="0"/>
              </a:spcBef>
              <a:spcAft>
                <a:spcPts val="0"/>
              </a:spcAft>
              <a:buClr>
                <a:schemeClr val="accent1"/>
              </a:buClr>
              <a:buSzPts val="1600"/>
              <a:buFont typeface="Open Sans"/>
              <a:buChar char="■"/>
              <a:defRPr>
                <a:solidFill>
                  <a:schemeClr val="accent1"/>
                </a:solidFill>
              </a:defRPr>
            </a:lvl3pPr>
            <a:lvl4pPr indent="-330200" lvl="3" marL="1828800" rtl="0">
              <a:spcBef>
                <a:spcPts val="0"/>
              </a:spcBef>
              <a:spcAft>
                <a:spcPts val="0"/>
              </a:spcAft>
              <a:buClr>
                <a:schemeClr val="accent1"/>
              </a:buClr>
              <a:buSzPts val="1600"/>
              <a:buFont typeface="Open Sans"/>
              <a:buChar char="●"/>
              <a:defRPr>
                <a:solidFill>
                  <a:schemeClr val="accent1"/>
                </a:solidFill>
              </a:defRPr>
            </a:lvl4pPr>
            <a:lvl5pPr indent="-330200" lvl="4" marL="2286000" rtl="0">
              <a:spcBef>
                <a:spcPts val="0"/>
              </a:spcBef>
              <a:spcAft>
                <a:spcPts val="0"/>
              </a:spcAft>
              <a:buClr>
                <a:schemeClr val="accent1"/>
              </a:buClr>
              <a:buSzPts val="1600"/>
              <a:buFont typeface="Open Sans"/>
              <a:buChar char="○"/>
              <a:defRPr>
                <a:solidFill>
                  <a:schemeClr val="accent1"/>
                </a:solidFill>
              </a:defRPr>
            </a:lvl5pPr>
            <a:lvl6pPr indent="-330200" lvl="5" marL="2743200" rtl="0">
              <a:spcBef>
                <a:spcPts val="0"/>
              </a:spcBef>
              <a:spcAft>
                <a:spcPts val="0"/>
              </a:spcAft>
              <a:buClr>
                <a:schemeClr val="accent1"/>
              </a:buClr>
              <a:buSzPts val="1600"/>
              <a:buFont typeface="Open Sans"/>
              <a:buChar char="■"/>
              <a:defRPr>
                <a:solidFill>
                  <a:schemeClr val="accent1"/>
                </a:solidFill>
              </a:defRPr>
            </a:lvl6pPr>
            <a:lvl7pPr indent="-330200" lvl="6" marL="3200400" rtl="0">
              <a:spcBef>
                <a:spcPts val="0"/>
              </a:spcBef>
              <a:spcAft>
                <a:spcPts val="0"/>
              </a:spcAft>
              <a:buClr>
                <a:schemeClr val="accent1"/>
              </a:buClr>
              <a:buSzPts val="1600"/>
              <a:buFont typeface="Open Sans"/>
              <a:buChar char="●"/>
              <a:defRPr>
                <a:solidFill>
                  <a:schemeClr val="accent1"/>
                </a:solidFill>
              </a:defRPr>
            </a:lvl7pPr>
            <a:lvl8pPr indent="-330200" lvl="7" marL="3657600" rtl="0">
              <a:spcBef>
                <a:spcPts val="0"/>
              </a:spcBef>
              <a:spcAft>
                <a:spcPts val="0"/>
              </a:spcAft>
              <a:buClr>
                <a:schemeClr val="accent1"/>
              </a:buClr>
              <a:buSzPts val="1600"/>
              <a:buFont typeface="Open Sans"/>
              <a:buChar char="○"/>
              <a:defRPr>
                <a:solidFill>
                  <a:schemeClr val="accent1"/>
                </a:solidFill>
              </a:defRPr>
            </a:lvl8pPr>
            <a:lvl9pPr indent="-330200" lvl="8" marL="4114800" rtl="0">
              <a:spcBef>
                <a:spcPts val="0"/>
              </a:spcBef>
              <a:spcAft>
                <a:spcPts val="0"/>
              </a:spcAft>
              <a:buClr>
                <a:schemeClr val="accent1"/>
              </a:buClr>
              <a:buSzPts val="1600"/>
              <a:buFont typeface="Open Sans"/>
              <a:buChar char="■"/>
              <a:defRPr>
                <a:solidFill>
                  <a:schemeClr val="accent1"/>
                </a:solidFill>
              </a:defRPr>
            </a:lvl9pPr>
          </a:lstStyle>
          <a:p/>
        </p:txBody>
      </p:sp>
      <p:sp>
        <p:nvSpPr>
          <p:cNvPr id="247" name="Google Shape;247;p39"/>
          <p:cNvSpPr/>
          <p:nvPr/>
        </p:nvSpPr>
        <p:spPr>
          <a:xfrm rot="2700000">
            <a:off x="170068" y="449538"/>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9"/>
          <p:cNvSpPr/>
          <p:nvPr/>
        </p:nvSpPr>
        <p:spPr>
          <a:xfrm flipH="1" rot="1799927">
            <a:off x="8064783" y="379478"/>
            <a:ext cx="731282" cy="1353052"/>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249" name="Google Shape;249;p39"/>
          <p:cNvPicPr preferRelativeResize="0"/>
          <p:nvPr/>
        </p:nvPicPr>
        <p:blipFill>
          <a:blip r:embed="rId2">
            <a:alphaModFix/>
          </a:blip>
          <a:stretch>
            <a:fillRect/>
          </a:stretch>
        </p:blipFill>
        <p:spPr>
          <a:xfrm rot="1556881">
            <a:off x="4083943" y="3878600"/>
            <a:ext cx="990564" cy="1249875"/>
          </a:xfrm>
          <a:prstGeom prst="rect">
            <a:avLst/>
          </a:prstGeom>
          <a:noFill/>
          <a:ln>
            <a:noFill/>
          </a:ln>
        </p:spPr>
      </p:pic>
      <p:pic>
        <p:nvPicPr>
          <p:cNvPr id="250" name="Google Shape;250;p39"/>
          <p:cNvPicPr preferRelativeResize="0"/>
          <p:nvPr/>
        </p:nvPicPr>
        <p:blipFill>
          <a:blip r:embed="rId2">
            <a:alphaModFix/>
          </a:blip>
          <a:stretch>
            <a:fillRect/>
          </a:stretch>
        </p:blipFill>
        <p:spPr>
          <a:xfrm flipH="1" rot="-3">
            <a:off x="4727693" y="4355475"/>
            <a:ext cx="990564" cy="1249875"/>
          </a:xfrm>
          <a:prstGeom prst="rect">
            <a:avLst/>
          </a:prstGeom>
          <a:noFill/>
          <a:ln>
            <a:noFill/>
          </a:ln>
        </p:spPr>
      </p:pic>
      <p:pic>
        <p:nvPicPr>
          <p:cNvPr id="251" name="Google Shape;251;p39"/>
          <p:cNvPicPr preferRelativeResize="0"/>
          <p:nvPr/>
        </p:nvPicPr>
        <p:blipFill>
          <a:blip r:embed="rId2">
            <a:alphaModFix/>
          </a:blip>
          <a:stretch>
            <a:fillRect/>
          </a:stretch>
        </p:blipFill>
        <p:spPr>
          <a:xfrm rot="3">
            <a:off x="3425743" y="4355475"/>
            <a:ext cx="990564" cy="12498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5">
  <p:cSld name="TITLE_AND_TWO_COLUMNS_1_3_1_1_1">
    <p:spTree>
      <p:nvGrpSpPr>
        <p:cNvPr id="252" name="Shape 252"/>
        <p:cNvGrpSpPr/>
        <p:nvPr/>
      </p:nvGrpSpPr>
      <p:grpSpPr>
        <a:xfrm>
          <a:off x="0" y="0"/>
          <a:ext cx="0" cy="0"/>
          <a:chOff x="0" y="0"/>
          <a:chExt cx="0" cy="0"/>
        </a:xfrm>
      </p:grpSpPr>
      <p:sp>
        <p:nvSpPr>
          <p:cNvPr id="253" name="Google Shape;253;p40"/>
          <p:cNvSpPr txBox="1"/>
          <p:nvPr>
            <p:ph type="title"/>
          </p:nvPr>
        </p:nvSpPr>
        <p:spPr>
          <a:xfrm>
            <a:off x="714850" y="339811"/>
            <a:ext cx="77142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2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54" name="Google Shape;254;p40"/>
          <p:cNvSpPr txBox="1"/>
          <p:nvPr>
            <p:ph idx="1" type="subTitle"/>
          </p:nvPr>
        </p:nvSpPr>
        <p:spPr>
          <a:xfrm>
            <a:off x="4900339" y="1885525"/>
            <a:ext cx="2955900" cy="87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a:solidFill>
                  <a:schemeClr val="accent1"/>
                </a:solidFill>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55" name="Google Shape;255;p40"/>
          <p:cNvSpPr txBox="1"/>
          <p:nvPr>
            <p:ph idx="2" type="ctrTitle"/>
          </p:nvPr>
        </p:nvSpPr>
        <p:spPr>
          <a:xfrm>
            <a:off x="4900339" y="1462525"/>
            <a:ext cx="2955900" cy="468000"/>
          </a:xfrm>
          <a:prstGeom prst="rect">
            <a:avLst/>
          </a:prstGeom>
          <a:ln>
            <a:noFill/>
          </a:ln>
        </p:spPr>
        <p:txBody>
          <a:bodyPr anchorCtr="0" anchor="t" bIns="91425" lIns="91425" spcFirstLastPara="1" rIns="91425" wrap="square" tIns="0">
            <a:noAutofit/>
          </a:bodyPr>
          <a:lstStyle>
            <a:lvl1pPr lvl="0" rtl="0" algn="ctr">
              <a:spcBef>
                <a:spcPts val="0"/>
              </a:spcBef>
              <a:spcAft>
                <a:spcPts val="0"/>
              </a:spcAft>
              <a:buSzPts val="1600"/>
              <a:buFont typeface="Fira Sans Condensed Medium"/>
              <a:buNone/>
              <a:defRPr sz="31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256" name="Google Shape;256;p40"/>
          <p:cNvSpPr txBox="1"/>
          <p:nvPr>
            <p:ph idx="3" type="subTitle"/>
          </p:nvPr>
        </p:nvSpPr>
        <p:spPr>
          <a:xfrm>
            <a:off x="4900339" y="3546000"/>
            <a:ext cx="2955900" cy="87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a:solidFill>
                  <a:schemeClr val="accent1"/>
                </a:solidFill>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57" name="Google Shape;257;p40"/>
          <p:cNvSpPr txBox="1"/>
          <p:nvPr>
            <p:ph idx="4" type="ctrTitle"/>
          </p:nvPr>
        </p:nvSpPr>
        <p:spPr>
          <a:xfrm>
            <a:off x="4900339" y="3123000"/>
            <a:ext cx="2955900" cy="468000"/>
          </a:xfrm>
          <a:prstGeom prst="rect">
            <a:avLst/>
          </a:prstGeom>
          <a:ln>
            <a:noFill/>
          </a:ln>
        </p:spPr>
        <p:txBody>
          <a:bodyPr anchorCtr="0" anchor="t" bIns="91425" lIns="91425" spcFirstLastPara="1" rIns="91425" wrap="square" tIns="0">
            <a:noAutofit/>
          </a:bodyPr>
          <a:lstStyle>
            <a:lvl1pPr lvl="0" rtl="0" algn="ctr">
              <a:spcBef>
                <a:spcPts val="0"/>
              </a:spcBef>
              <a:spcAft>
                <a:spcPts val="0"/>
              </a:spcAft>
              <a:buSzPts val="1600"/>
              <a:buFont typeface="Fira Sans Condensed Medium"/>
              <a:buNone/>
              <a:defRPr sz="31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pic>
        <p:nvPicPr>
          <p:cNvPr id="258" name="Google Shape;258;p40"/>
          <p:cNvPicPr preferRelativeResize="0"/>
          <p:nvPr/>
        </p:nvPicPr>
        <p:blipFill>
          <a:blip r:embed="rId2">
            <a:alphaModFix/>
          </a:blip>
          <a:stretch>
            <a:fillRect/>
          </a:stretch>
        </p:blipFill>
        <p:spPr>
          <a:xfrm flipH="1">
            <a:off x="7932447" y="3976237"/>
            <a:ext cx="1507253" cy="1493732"/>
          </a:xfrm>
          <a:prstGeom prst="rect">
            <a:avLst/>
          </a:prstGeom>
          <a:noFill/>
          <a:ln>
            <a:noFill/>
          </a:ln>
        </p:spPr>
      </p:pic>
      <p:sp>
        <p:nvSpPr>
          <p:cNvPr id="259" name="Google Shape;259;p40"/>
          <p:cNvSpPr/>
          <p:nvPr/>
        </p:nvSpPr>
        <p:spPr>
          <a:xfrm flipH="1" rot="-2700000">
            <a:off x="291345" y="424649"/>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ctrTitle"/>
          </p:nvPr>
        </p:nvSpPr>
        <p:spPr>
          <a:xfrm>
            <a:off x="722400" y="341293"/>
            <a:ext cx="77175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2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25" name="Google Shape;25;p5"/>
          <p:cNvSpPr txBox="1"/>
          <p:nvPr>
            <p:ph idx="1" type="subTitle"/>
          </p:nvPr>
        </p:nvSpPr>
        <p:spPr>
          <a:xfrm>
            <a:off x="1244450" y="3800848"/>
            <a:ext cx="3025200" cy="652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
              <a:buNone/>
              <a:defRPr>
                <a:solidFill>
                  <a:schemeClr val="accent1"/>
                </a:solidFill>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6" name="Google Shape;26;p5"/>
          <p:cNvSpPr txBox="1"/>
          <p:nvPr>
            <p:ph idx="2" type="ctrTitle"/>
          </p:nvPr>
        </p:nvSpPr>
        <p:spPr>
          <a:xfrm>
            <a:off x="1241900" y="3326050"/>
            <a:ext cx="3030000" cy="4680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600"/>
              <a:buFont typeface="Fira Sans Condensed Medium"/>
              <a:buNone/>
              <a:defRPr sz="31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27" name="Google Shape;27;p5"/>
          <p:cNvSpPr txBox="1"/>
          <p:nvPr>
            <p:ph idx="3" type="subTitle"/>
          </p:nvPr>
        </p:nvSpPr>
        <p:spPr>
          <a:xfrm>
            <a:off x="4879376" y="3800846"/>
            <a:ext cx="3020100" cy="652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
              <a:buNone/>
              <a:defRPr>
                <a:solidFill>
                  <a:schemeClr val="accent1"/>
                </a:solidFill>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8" name="Google Shape;28;p5"/>
          <p:cNvSpPr txBox="1"/>
          <p:nvPr>
            <p:ph idx="4" type="ctrTitle"/>
          </p:nvPr>
        </p:nvSpPr>
        <p:spPr>
          <a:xfrm>
            <a:off x="4876900" y="3326050"/>
            <a:ext cx="3025200" cy="4680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600"/>
              <a:buFont typeface="Fira Sans Condensed Medium"/>
              <a:buNone/>
              <a:defRPr sz="31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29" name="Google Shape;29;p5"/>
          <p:cNvSpPr/>
          <p:nvPr/>
        </p:nvSpPr>
        <p:spPr>
          <a:xfrm rot="-1799927">
            <a:off x="7997670" y="270790"/>
            <a:ext cx="731282" cy="1353052"/>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0" name="Google Shape;30;p5"/>
          <p:cNvSpPr/>
          <p:nvPr/>
        </p:nvSpPr>
        <p:spPr>
          <a:xfrm flipH="1" rot="-2700000">
            <a:off x="144858" y="471088"/>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6">
  <p:cSld name="TITLE_AND_TWO_COLUMNS_1_3_1_1_1_1">
    <p:spTree>
      <p:nvGrpSpPr>
        <p:cNvPr id="260" name="Shape 260"/>
        <p:cNvGrpSpPr/>
        <p:nvPr/>
      </p:nvGrpSpPr>
      <p:grpSpPr>
        <a:xfrm>
          <a:off x="0" y="0"/>
          <a:ext cx="0" cy="0"/>
          <a:chOff x="0" y="0"/>
          <a:chExt cx="0" cy="0"/>
        </a:xfrm>
      </p:grpSpPr>
      <p:sp>
        <p:nvSpPr>
          <p:cNvPr id="261" name="Google Shape;261;p41"/>
          <p:cNvSpPr txBox="1"/>
          <p:nvPr>
            <p:ph type="title"/>
          </p:nvPr>
        </p:nvSpPr>
        <p:spPr>
          <a:xfrm>
            <a:off x="714850" y="339811"/>
            <a:ext cx="77142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2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62" name="Google Shape;262;p41"/>
          <p:cNvSpPr txBox="1"/>
          <p:nvPr>
            <p:ph idx="1" type="subTitle"/>
          </p:nvPr>
        </p:nvSpPr>
        <p:spPr>
          <a:xfrm>
            <a:off x="714900" y="967900"/>
            <a:ext cx="7714200" cy="34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accent1"/>
                </a:solidFill>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263" name="Google Shape;263;p41"/>
          <p:cNvSpPr txBox="1"/>
          <p:nvPr>
            <p:ph idx="2" type="body"/>
          </p:nvPr>
        </p:nvSpPr>
        <p:spPr>
          <a:xfrm>
            <a:off x="713250" y="1715100"/>
            <a:ext cx="3671400" cy="2429100"/>
          </a:xfrm>
          <a:prstGeom prst="rect">
            <a:avLst/>
          </a:prstGeom>
        </p:spPr>
        <p:txBody>
          <a:bodyPr anchorCtr="0" anchor="t" bIns="91425" lIns="91425" spcFirstLastPara="1" rIns="91425" wrap="square" tIns="0">
            <a:noAutofit/>
          </a:bodyPr>
          <a:lstStyle>
            <a:lvl1pPr indent="-317500" lvl="0" marL="457200" rtl="0">
              <a:spcBef>
                <a:spcPts val="0"/>
              </a:spcBef>
              <a:spcAft>
                <a:spcPts val="0"/>
              </a:spcAft>
              <a:buClr>
                <a:schemeClr val="accent2"/>
              </a:buClr>
              <a:buSzPts val="1400"/>
              <a:buFont typeface="Open Sans"/>
              <a:buChar char="●"/>
              <a:defRPr sz="1400">
                <a:solidFill>
                  <a:schemeClr val="accent1"/>
                </a:solidFill>
              </a:defRPr>
            </a:lvl1pPr>
            <a:lvl2pPr indent="-317500" lvl="1" marL="914400" rtl="0">
              <a:spcBef>
                <a:spcPts val="0"/>
              </a:spcBef>
              <a:spcAft>
                <a:spcPts val="0"/>
              </a:spcAft>
              <a:buClr>
                <a:schemeClr val="accent1"/>
              </a:buClr>
              <a:buSzPts val="1400"/>
              <a:buFont typeface="Open Sans"/>
              <a:buChar char="○"/>
              <a:defRPr sz="1400">
                <a:solidFill>
                  <a:schemeClr val="accent1"/>
                </a:solidFill>
              </a:defRPr>
            </a:lvl2pPr>
            <a:lvl3pPr indent="-317500" lvl="2" marL="1371600" rtl="0">
              <a:spcBef>
                <a:spcPts val="0"/>
              </a:spcBef>
              <a:spcAft>
                <a:spcPts val="0"/>
              </a:spcAft>
              <a:buClr>
                <a:schemeClr val="accent1"/>
              </a:buClr>
              <a:buSzPts val="1400"/>
              <a:buFont typeface="Open Sans"/>
              <a:buChar char="■"/>
              <a:defRPr sz="1400">
                <a:solidFill>
                  <a:schemeClr val="accent1"/>
                </a:solidFill>
              </a:defRPr>
            </a:lvl3pPr>
            <a:lvl4pPr indent="-317500" lvl="3" marL="1828800" rtl="0">
              <a:spcBef>
                <a:spcPts val="0"/>
              </a:spcBef>
              <a:spcAft>
                <a:spcPts val="0"/>
              </a:spcAft>
              <a:buClr>
                <a:schemeClr val="accent1"/>
              </a:buClr>
              <a:buSzPts val="1400"/>
              <a:buFont typeface="Open Sans"/>
              <a:buChar char="●"/>
              <a:defRPr sz="1400">
                <a:solidFill>
                  <a:schemeClr val="accent1"/>
                </a:solidFill>
              </a:defRPr>
            </a:lvl4pPr>
            <a:lvl5pPr indent="-317500" lvl="4" marL="2286000" rtl="0">
              <a:spcBef>
                <a:spcPts val="0"/>
              </a:spcBef>
              <a:spcAft>
                <a:spcPts val="0"/>
              </a:spcAft>
              <a:buClr>
                <a:schemeClr val="accent1"/>
              </a:buClr>
              <a:buSzPts val="1400"/>
              <a:buFont typeface="Open Sans"/>
              <a:buChar char="○"/>
              <a:defRPr sz="1400">
                <a:solidFill>
                  <a:schemeClr val="accent1"/>
                </a:solidFill>
              </a:defRPr>
            </a:lvl5pPr>
            <a:lvl6pPr indent="-317500" lvl="5" marL="2743200" rtl="0">
              <a:spcBef>
                <a:spcPts val="0"/>
              </a:spcBef>
              <a:spcAft>
                <a:spcPts val="0"/>
              </a:spcAft>
              <a:buClr>
                <a:schemeClr val="accent1"/>
              </a:buClr>
              <a:buSzPts val="1400"/>
              <a:buFont typeface="Open Sans"/>
              <a:buChar char="■"/>
              <a:defRPr sz="1400">
                <a:solidFill>
                  <a:schemeClr val="accent1"/>
                </a:solidFill>
              </a:defRPr>
            </a:lvl6pPr>
            <a:lvl7pPr indent="-317500" lvl="6" marL="3200400" rtl="0">
              <a:spcBef>
                <a:spcPts val="0"/>
              </a:spcBef>
              <a:spcAft>
                <a:spcPts val="0"/>
              </a:spcAft>
              <a:buClr>
                <a:schemeClr val="accent1"/>
              </a:buClr>
              <a:buSzPts val="1400"/>
              <a:buFont typeface="Open Sans"/>
              <a:buChar char="●"/>
              <a:defRPr sz="1400">
                <a:solidFill>
                  <a:schemeClr val="accent1"/>
                </a:solidFill>
              </a:defRPr>
            </a:lvl7pPr>
            <a:lvl8pPr indent="-317500" lvl="7" marL="3657600" rtl="0">
              <a:spcBef>
                <a:spcPts val="0"/>
              </a:spcBef>
              <a:spcAft>
                <a:spcPts val="0"/>
              </a:spcAft>
              <a:buClr>
                <a:schemeClr val="accent1"/>
              </a:buClr>
              <a:buSzPts val="1400"/>
              <a:buFont typeface="Open Sans"/>
              <a:buChar char="○"/>
              <a:defRPr sz="1400">
                <a:solidFill>
                  <a:schemeClr val="accent1"/>
                </a:solidFill>
              </a:defRPr>
            </a:lvl8pPr>
            <a:lvl9pPr indent="-317500" lvl="8" marL="4114800" rtl="0">
              <a:spcBef>
                <a:spcPts val="0"/>
              </a:spcBef>
              <a:spcAft>
                <a:spcPts val="0"/>
              </a:spcAft>
              <a:buClr>
                <a:schemeClr val="accent1"/>
              </a:buClr>
              <a:buSzPts val="1400"/>
              <a:buFont typeface="Open Sans"/>
              <a:buChar char="■"/>
              <a:defRPr sz="1400">
                <a:solidFill>
                  <a:schemeClr val="accent1"/>
                </a:solidFill>
              </a:defRPr>
            </a:lvl9pPr>
          </a:lstStyle>
          <a:p/>
        </p:txBody>
      </p:sp>
      <p:sp>
        <p:nvSpPr>
          <p:cNvPr id="264" name="Google Shape;264;p41"/>
          <p:cNvSpPr txBox="1"/>
          <p:nvPr>
            <p:ph idx="3" type="body"/>
          </p:nvPr>
        </p:nvSpPr>
        <p:spPr>
          <a:xfrm>
            <a:off x="4759350" y="1715100"/>
            <a:ext cx="3671400" cy="2429100"/>
          </a:xfrm>
          <a:prstGeom prst="rect">
            <a:avLst/>
          </a:prstGeom>
        </p:spPr>
        <p:txBody>
          <a:bodyPr anchorCtr="0" anchor="t" bIns="91425" lIns="91425" spcFirstLastPara="1" rIns="91425" wrap="square" tIns="0">
            <a:noAutofit/>
          </a:bodyPr>
          <a:lstStyle>
            <a:lvl1pPr indent="-317500" lvl="0" marL="457200" rtl="0">
              <a:spcBef>
                <a:spcPts val="0"/>
              </a:spcBef>
              <a:spcAft>
                <a:spcPts val="0"/>
              </a:spcAft>
              <a:buClr>
                <a:schemeClr val="accent2"/>
              </a:buClr>
              <a:buSzPts val="1400"/>
              <a:buFont typeface="Open Sans"/>
              <a:buChar char="●"/>
              <a:defRPr sz="1400">
                <a:solidFill>
                  <a:schemeClr val="accent1"/>
                </a:solidFill>
              </a:defRPr>
            </a:lvl1pPr>
            <a:lvl2pPr indent="-317500" lvl="1" marL="914400" rtl="0">
              <a:spcBef>
                <a:spcPts val="0"/>
              </a:spcBef>
              <a:spcAft>
                <a:spcPts val="0"/>
              </a:spcAft>
              <a:buClr>
                <a:schemeClr val="accent1"/>
              </a:buClr>
              <a:buSzPts val="1400"/>
              <a:buFont typeface="Open Sans"/>
              <a:buChar char="○"/>
              <a:defRPr sz="1400">
                <a:solidFill>
                  <a:schemeClr val="accent1"/>
                </a:solidFill>
              </a:defRPr>
            </a:lvl2pPr>
            <a:lvl3pPr indent="-317500" lvl="2" marL="1371600" rtl="0">
              <a:spcBef>
                <a:spcPts val="0"/>
              </a:spcBef>
              <a:spcAft>
                <a:spcPts val="0"/>
              </a:spcAft>
              <a:buClr>
                <a:schemeClr val="accent1"/>
              </a:buClr>
              <a:buSzPts val="1400"/>
              <a:buFont typeface="Open Sans"/>
              <a:buChar char="■"/>
              <a:defRPr sz="1400">
                <a:solidFill>
                  <a:schemeClr val="accent1"/>
                </a:solidFill>
              </a:defRPr>
            </a:lvl3pPr>
            <a:lvl4pPr indent="-317500" lvl="3" marL="1828800" rtl="0">
              <a:spcBef>
                <a:spcPts val="0"/>
              </a:spcBef>
              <a:spcAft>
                <a:spcPts val="0"/>
              </a:spcAft>
              <a:buClr>
                <a:schemeClr val="accent1"/>
              </a:buClr>
              <a:buSzPts val="1400"/>
              <a:buFont typeface="Open Sans"/>
              <a:buChar char="●"/>
              <a:defRPr sz="1400">
                <a:solidFill>
                  <a:schemeClr val="accent1"/>
                </a:solidFill>
              </a:defRPr>
            </a:lvl4pPr>
            <a:lvl5pPr indent="-317500" lvl="4" marL="2286000" rtl="0">
              <a:spcBef>
                <a:spcPts val="0"/>
              </a:spcBef>
              <a:spcAft>
                <a:spcPts val="0"/>
              </a:spcAft>
              <a:buClr>
                <a:schemeClr val="accent1"/>
              </a:buClr>
              <a:buSzPts val="1400"/>
              <a:buFont typeface="Open Sans"/>
              <a:buChar char="○"/>
              <a:defRPr sz="1400">
                <a:solidFill>
                  <a:schemeClr val="accent1"/>
                </a:solidFill>
              </a:defRPr>
            </a:lvl5pPr>
            <a:lvl6pPr indent="-317500" lvl="5" marL="2743200" rtl="0">
              <a:spcBef>
                <a:spcPts val="0"/>
              </a:spcBef>
              <a:spcAft>
                <a:spcPts val="0"/>
              </a:spcAft>
              <a:buClr>
                <a:schemeClr val="accent1"/>
              </a:buClr>
              <a:buSzPts val="1400"/>
              <a:buFont typeface="Open Sans"/>
              <a:buChar char="■"/>
              <a:defRPr sz="1400">
                <a:solidFill>
                  <a:schemeClr val="accent1"/>
                </a:solidFill>
              </a:defRPr>
            </a:lvl6pPr>
            <a:lvl7pPr indent="-317500" lvl="6" marL="3200400" rtl="0">
              <a:spcBef>
                <a:spcPts val="0"/>
              </a:spcBef>
              <a:spcAft>
                <a:spcPts val="0"/>
              </a:spcAft>
              <a:buClr>
                <a:schemeClr val="accent1"/>
              </a:buClr>
              <a:buSzPts val="1400"/>
              <a:buFont typeface="Open Sans"/>
              <a:buChar char="●"/>
              <a:defRPr sz="1400">
                <a:solidFill>
                  <a:schemeClr val="accent1"/>
                </a:solidFill>
              </a:defRPr>
            </a:lvl7pPr>
            <a:lvl8pPr indent="-317500" lvl="7" marL="3657600" rtl="0">
              <a:spcBef>
                <a:spcPts val="0"/>
              </a:spcBef>
              <a:spcAft>
                <a:spcPts val="0"/>
              </a:spcAft>
              <a:buClr>
                <a:schemeClr val="accent1"/>
              </a:buClr>
              <a:buSzPts val="1400"/>
              <a:buFont typeface="Open Sans"/>
              <a:buChar char="○"/>
              <a:defRPr sz="1400">
                <a:solidFill>
                  <a:schemeClr val="accent1"/>
                </a:solidFill>
              </a:defRPr>
            </a:lvl8pPr>
            <a:lvl9pPr indent="-317500" lvl="8" marL="4114800" rtl="0">
              <a:spcBef>
                <a:spcPts val="0"/>
              </a:spcBef>
              <a:spcAft>
                <a:spcPts val="0"/>
              </a:spcAft>
              <a:buClr>
                <a:schemeClr val="accent1"/>
              </a:buClr>
              <a:buSzPts val="1400"/>
              <a:buFont typeface="Open Sans"/>
              <a:buChar char="■"/>
              <a:defRPr sz="1400">
                <a:solidFill>
                  <a:schemeClr val="accent1"/>
                </a:solidFill>
              </a:defRPr>
            </a:lvl9pPr>
          </a:lstStyle>
          <a:p/>
        </p:txBody>
      </p:sp>
      <p:pic>
        <p:nvPicPr>
          <p:cNvPr id="265" name="Google Shape;265;p41"/>
          <p:cNvPicPr preferRelativeResize="0"/>
          <p:nvPr/>
        </p:nvPicPr>
        <p:blipFill>
          <a:blip r:embed="rId2">
            <a:alphaModFix/>
          </a:blip>
          <a:stretch>
            <a:fillRect/>
          </a:stretch>
        </p:blipFill>
        <p:spPr>
          <a:xfrm rot="-1374400">
            <a:off x="7175286" y="3847197"/>
            <a:ext cx="1284634" cy="1711844"/>
          </a:xfrm>
          <a:prstGeom prst="rect">
            <a:avLst/>
          </a:prstGeom>
          <a:noFill/>
          <a:ln>
            <a:noFill/>
          </a:ln>
        </p:spPr>
      </p:pic>
      <p:pic>
        <p:nvPicPr>
          <p:cNvPr id="266" name="Google Shape;266;p41"/>
          <p:cNvPicPr preferRelativeResize="0"/>
          <p:nvPr/>
        </p:nvPicPr>
        <p:blipFill>
          <a:blip r:embed="rId3">
            <a:alphaModFix/>
          </a:blip>
          <a:stretch>
            <a:fillRect/>
          </a:stretch>
        </p:blipFill>
        <p:spPr>
          <a:xfrm flipH="1" rot="-5417189">
            <a:off x="6310718" y="3993461"/>
            <a:ext cx="840013" cy="1059907"/>
          </a:xfrm>
          <a:prstGeom prst="rect">
            <a:avLst/>
          </a:prstGeom>
          <a:noFill/>
          <a:ln>
            <a:noFill/>
          </a:ln>
        </p:spPr>
      </p:pic>
      <p:pic>
        <p:nvPicPr>
          <p:cNvPr id="267" name="Google Shape;267;p41"/>
          <p:cNvPicPr preferRelativeResize="0"/>
          <p:nvPr/>
        </p:nvPicPr>
        <p:blipFill>
          <a:blip r:embed="rId3">
            <a:alphaModFix/>
          </a:blip>
          <a:stretch>
            <a:fillRect/>
          </a:stretch>
        </p:blipFill>
        <p:spPr>
          <a:xfrm flipH="1" rot="1038396">
            <a:off x="-221464" y="119037"/>
            <a:ext cx="990564" cy="12498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5_1">
    <p:spTree>
      <p:nvGrpSpPr>
        <p:cNvPr id="268" name="Shape 268"/>
        <p:cNvGrpSpPr/>
        <p:nvPr/>
      </p:nvGrpSpPr>
      <p:grpSpPr>
        <a:xfrm>
          <a:off x="0" y="0"/>
          <a:ext cx="0" cy="0"/>
          <a:chOff x="0" y="0"/>
          <a:chExt cx="0" cy="0"/>
        </a:xfrm>
      </p:grpSpPr>
      <p:sp>
        <p:nvSpPr>
          <p:cNvPr id="269" name="Google Shape;269;p42"/>
          <p:cNvSpPr txBox="1"/>
          <p:nvPr>
            <p:ph type="ctrTitle"/>
          </p:nvPr>
        </p:nvSpPr>
        <p:spPr>
          <a:xfrm>
            <a:off x="720413" y="290423"/>
            <a:ext cx="77175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2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270" name="Google Shape;270;p42"/>
          <p:cNvSpPr txBox="1"/>
          <p:nvPr>
            <p:ph idx="1" type="subTitle"/>
          </p:nvPr>
        </p:nvSpPr>
        <p:spPr>
          <a:xfrm>
            <a:off x="694950" y="3876050"/>
            <a:ext cx="23247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
              <a:buNone/>
              <a:defRPr>
                <a:solidFill>
                  <a:schemeClr val="accent1"/>
                </a:solidFill>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71" name="Google Shape;271;p42"/>
          <p:cNvSpPr txBox="1"/>
          <p:nvPr>
            <p:ph idx="2" type="subTitle"/>
          </p:nvPr>
        </p:nvSpPr>
        <p:spPr>
          <a:xfrm>
            <a:off x="3405369" y="3876050"/>
            <a:ext cx="23286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
              <a:buNone/>
              <a:defRPr>
                <a:solidFill>
                  <a:schemeClr val="accent1"/>
                </a:solidFill>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72" name="Google Shape;272;p42"/>
          <p:cNvSpPr txBox="1"/>
          <p:nvPr>
            <p:ph idx="3" type="ctrTitle"/>
          </p:nvPr>
        </p:nvSpPr>
        <p:spPr>
          <a:xfrm>
            <a:off x="691013" y="3437344"/>
            <a:ext cx="2328600" cy="3849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600"/>
              <a:buFont typeface="Fira Sans Condensed Medium"/>
              <a:buNone/>
              <a:defRPr sz="31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273" name="Google Shape;273;p42"/>
          <p:cNvSpPr txBox="1"/>
          <p:nvPr>
            <p:ph idx="4" type="ctrTitle"/>
          </p:nvPr>
        </p:nvSpPr>
        <p:spPr>
          <a:xfrm>
            <a:off x="3401450" y="3437344"/>
            <a:ext cx="2332500" cy="3849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600"/>
              <a:buFont typeface="Fira Sans Condensed Medium"/>
              <a:buNone/>
              <a:defRPr sz="31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274" name="Google Shape;274;p42"/>
          <p:cNvSpPr txBox="1"/>
          <p:nvPr>
            <p:ph idx="5" type="subTitle"/>
          </p:nvPr>
        </p:nvSpPr>
        <p:spPr>
          <a:xfrm>
            <a:off x="6117676" y="3876050"/>
            <a:ext cx="23286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
              <a:buNone/>
              <a:defRPr>
                <a:solidFill>
                  <a:schemeClr val="accent1"/>
                </a:solidFill>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75" name="Google Shape;275;p42"/>
          <p:cNvSpPr txBox="1"/>
          <p:nvPr>
            <p:ph idx="6" type="ctrTitle"/>
          </p:nvPr>
        </p:nvSpPr>
        <p:spPr>
          <a:xfrm>
            <a:off x="6115787" y="3437344"/>
            <a:ext cx="2332500" cy="3849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600"/>
              <a:buFont typeface="Fira Sans Condensed Medium"/>
              <a:buNone/>
              <a:defRPr sz="31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276" name="Google Shape;276;p42"/>
          <p:cNvSpPr/>
          <p:nvPr/>
        </p:nvSpPr>
        <p:spPr>
          <a:xfrm flipH="1" rot="-2700000">
            <a:off x="227818" y="374438"/>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2"/>
          <p:cNvSpPr/>
          <p:nvPr/>
        </p:nvSpPr>
        <p:spPr>
          <a:xfrm rot="-1799927">
            <a:off x="8065133" y="270790"/>
            <a:ext cx="731282" cy="1353052"/>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278" name="Google Shape;278;p42"/>
          <p:cNvPicPr preferRelativeResize="0"/>
          <p:nvPr/>
        </p:nvPicPr>
        <p:blipFill>
          <a:blip r:embed="rId2">
            <a:alphaModFix/>
          </a:blip>
          <a:stretch>
            <a:fillRect/>
          </a:stretch>
        </p:blipFill>
        <p:spPr>
          <a:xfrm>
            <a:off x="188950" y="2032463"/>
            <a:ext cx="1268160" cy="131992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5_1_2">
    <p:spTree>
      <p:nvGrpSpPr>
        <p:cNvPr id="279" name="Shape 279"/>
        <p:cNvGrpSpPr/>
        <p:nvPr/>
      </p:nvGrpSpPr>
      <p:grpSpPr>
        <a:xfrm>
          <a:off x="0" y="0"/>
          <a:ext cx="0" cy="0"/>
          <a:chOff x="0" y="0"/>
          <a:chExt cx="0" cy="0"/>
        </a:xfrm>
      </p:grpSpPr>
      <p:sp>
        <p:nvSpPr>
          <p:cNvPr id="280" name="Google Shape;280;p43"/>
          <p:cNvSpPr txBox="1"/>
          <p:nvPr>
            <p:ph idx="1" type="subTitle"/>
          </p:nvPr>
        </p:nvSpPr>
        <p:spPr>
          <a:xfrm>
            <a:off x="858975" y="2784525"/>
            <a:ext cx="2356500" cy="1000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81" name="Google Shape;281;p43"/>
          <p:cNvSpPr txBox="1"/>
          <p:nvPr>
            <p:ph idx="2" type="subTitle"/>
          </p:nvPr>
        </p:nvSpPr>
        <p:spPr>
          <a:xfrm>
            <a:off x="3394920" y="2784525"/>
            <a:ext cx="2354100" cy="1000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82" name="Google Shape;282;p43"/>
          <p:cNvSpPr txBox="1"/>
          <p:nvPr>
            <p:ph type="ctrTitle"/>
          </p:nvPr>
        </p:nvSpPr>
        <p:spPr>
          <a:xfrm>
            <a:off x="857800" y="2333650"/>
            <a:ext cx="2358600" cy="3849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600"/>
              <a:buFont typeface="Fira Sans Condensed Medium"/>
              <a:buNone/>
              <a:defRPr sz="31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283" name="Google Shape;283;p43"/>
          <p:cNvSpPr txBox="1"/>
          <p:nvPr>
            <p:ph idx="3" type="ctrTitle"/>
          </p:nvPr>
        </p:nvSpPr>
        <p:spPr>
          <a:xfrm>
            <a:off x="3393750" y="2333650"/>
            <a:ext cx="2356500" cy="3849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600"/>
              <a:buFont typeface="Fira Sans Condensed Medium"/>
              <a:buNone/>
              <a:defRPr sz="31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284" name="Google Shape;284;p43"/>
          <p:cNvSpPr txBox="1"/>
          <p:nvPr>
            <p:ph idx="4" type="subTitle"/>
          </p:nvPr>
        </p:nvSpPr>
        <p:spPr>
          <a:xfrm>
            <a:off x="5989053" y="2784525"/>
            <a:ext cx="2351700" cy="1000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
              <a:buNone/>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85" name="Google Shape;285;p43"/>
          <p:cNvSpPr txBox="1"/>
          <p:nvPr>
            <p:ph idx="5" type="ctrTitle"/>
          </p:nvPr>
        </p:nvSpPr>
        <p:spPr>
          <a:xfrm>
            <a:off x="5987888" y="2333650"/>
            <a:ext cx="2354100" cy="3849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600"/>
              <a:buFont typeface="Fira Sans Condensed Medium"/>
              <a:buNone/>
              <a:defRPr sz="31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286" name="Google Shape;286;p43"/>
          <p:cNvSpPr txBox="1"/>
          <p:nvPr>
            <p:ph idx="6" type="ctrTitle"/>
          </p:nvPr>
        </p:nvSpPr>
        <p:spPr>
          <a:xfrm>
            <a:off x="713225" y="343111"/>
            <a:ext cx="77175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2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287" name="Google Shape;287;p43"/>
          <p:cNvSpPr/>
          <p:nvPr/>
        </p:nvSpPr>
        <p:spPr>
          <a:xfrm rot="-1799927">
            <a:off x="380470" y="270790"/>
            <a:ext cx="731282" cy="1353052"/>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rgbClr val="273D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88" name="Google Shape;288;p43"/>
          <p:cNvSpPr/>
          <p:nvPr/>
        </p:nvSpPr>
        <p:spPr>
          <a:xfrm rot="2700000">
            <a:off x="7573033" y="396738"/>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 name="Google Shape;289;p43"/>
          <p:cNvPicPr preferRelativeResize="0"/>
          <p:nvPr/>
        </p:nvPicPr>
        <p:blipFill>
          <a:blip r:embed="rId2">
            <a:alphaModFix/>
          </a:blip>
          <a:stretch>
            <a:fillRect/>
          </a:stretch>
        </p:blipFill>
        <p:spPr>
          <a:xfrm flipH="1" rot="4505610">
            <a:off x="5057201" y="4248862"/>
            <a:ext cx="990564" cy="1249876"/>
          </a:xfrm>
          <a:prstGeom prst="rect">
            <a:avLst/>
          </a:prstGeom>
          <a:noFill/>
          <a:ln>
            <a:noFill/>
          </a:ln>
        </p:spPr>
      </p:pic>
      <p:pic>
        <p:nvPicPr>
          <p:cNvPr id="290" name="Google Shape;290;p43"/>
          <p:cNvPicPr preferRelativeResize="0"/>
          <p:nvPr/>
        </p:nvPicPr>
        <p:blipFill>
          <a:blip r:embed="rId2">
            <a:alphaModFix/>
          </a:blip>
          <a:stretch>
            <a:fillRect/>
          </a:stretch>
        </p:blipFill>
        <p:spPr>
          <a:xfrm rot="-4505610">
            <a:off x="3096001" y="4248862"/>
            <a:ext cx="990564" cy="1249876"/>
          </a:xfrm>
          <a:prstGeom prst="rect">
            <a:avLst/>
          </a:prstGeom>
          <a:noFill/>
          <a:ln>
            <a:noFill/>
          </a:ln>
        </p:spPr>
      </p:pic>
      <p:pic>
        <p:nvPicPr>
          <p:cNvPr id="291" name="Google Shape;291;p43"/>
          <p:cNvPicPr preferRelativeResize="0"/>
          <p:nvPr/>
        </p:nvPicPr>
        <p:blipFill>
          <a:blip r:embed="rId3">
            <a:alphaModFix/>
          </a:blip>
          <a:stretch>
            <a:fillRect/>
          </a:stretch>
        </p:blipFill>
        <p:spPr>
          <a:xfrm rot="-9900001">
            <a:off x="3937900" y="4133263"/>
            <a:ext cx="1268160" cy="1319924"/>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5_1_2_1">
    <p:spTree>
      <p:nvGrpSpPr>
        <p:cNvPr id="292" name="Shape 292"/>
        <p:cNvGrpSpPr/>
        <p:nvPr/>
      </p:nvGrpSpPr>
      <p:grpSpPr>
        <a:xfrm>
          <a:off x="0" y="0"/>
          <a:ext cx="0" cy="0"/>
          <a:chOff x="0" y="0"/>
          <a:chExt cx="0" cy="0"/>
        </a:xfrm>
      </p:grpSpPr>
      <p:sp>
        <p:nvSpPr>
          <p:cNvPr id="293" name="Google Shape;293;p44"/>
          <p:cNvSpPr txBox="1"/>
          <p:nvPr>
            <p:ph type="ctrTitle"/>
          </p:nvPr>
        </p:nvSpPr>
        <p:spPr>
          <a:xfrm>
            <a:off x="722400" y="287299"/>
            <a:ext cx="77175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2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294" name="Google Shape;294;p44"/>
          <p:cNvSpPr txBox="1"/>
          <p:nvPr>
            <p:ph idx="1" type="subTitle"/>
          </p:nvPr>
        </p:nvSpPr>
        <p:spPr>
          <a:xfrm>
            <a:off x="1406850" y="2680815"/>
            <a:ext cx="1818000" cy="110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a:solidFill>
                  <a:schemeClr val="accent1"/>
                </a:solidFill>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95" name="Google Shape;295;p44"/>
          <p:cNvSpPr txBox="1"/>
          <p:nvPr>
            <p:ph idx="2" type="subTitle"/>
          </p:nvPr>
        </p:nvSpPr>
        <p:spPr>
          <a:xfrm>
            <a:off x="3701100" y="2680815"/>
            <a:ext cx="1818000" cy="110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a:solidFill>
                  <a:schemeClr val="accent1"/>
                </a:solidFill>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96" name="Google Shape;296;p44"/>
          <p:cNvSpPr txBox="1"/>
          <p:nvPr>
            <p:ph idx="3" type="ctrTitle"/>
          </p:nvPr>
        </p:nvSpPr>
        <p:spPr>
          <a:xfrm>
            <a:off x="1406850" y="2251535"/>
            <a:ext cx="1818000" cy="440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600"/>
              <a:buFont typeface="Fira Sans Condensed Medium"/>
              <a:buNone/>
              <a:defRPr sz="31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297" name="Google Shape;297;p44"/>
          <p:cNvSpPr txBox="1"/>
          <p:nvPr>
            <p:ph idx="4" type="ctrTitle"/>
          </p:nvPr>
        </p:nvSpPr>
        <p:spPr>
          <a:xfrm>
            <a:off x="3700200" y="2251535"/>
            <a:ext cx="1819800" cy="440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600"/>
              <a:buFont typeface="Fira Sans Condensed Medium"/>
              <a:buNone/>
              <a:defRPr sz="31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298" name="Google Shape;298;p44"/>
          <p:cNvSpPr txBox="1"/>
          <p:nvPr>
            <p:ph idx="5" type="subTitle"/>
          </p:nvPr>
        </p:nvSpPr>
        <p:spPr>
          <a:xfrm>
            <a:off x="6071550" y="2680815"/>
            <a:ext cx="1818000" cy="1104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a:solidFill>
                  <a:schemeClr val="accent1"/>
                </a:solidFill>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99" name="Google Shape;299;p44"/>
          <p:cNvSpPr txBox="1"/>
          <p:nvPr>
            <p:ph idx="6" type="ctrTitle"/>
          </p:nvPr>
        </p:nvSpPr>
        <p:spPr>
          <a:xfrm>
            <a:off x="6071550" y="2251535"/>
            <a:ext cx="1818000" cy="440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600"/>
              <a:buFont typeface="Fira Sans Condensed Medium"/>
              <a:buNone/>
              <a:defRPr sz="31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300" name="Google Shape;300;p44"/>
          <p:cNvSpPr/>
          <p:nvPr/>
        </p:nvSpPr>
        <p:spPr>
          <a:xfrm flipH="1" rot="-2700000">
            <a:off x="291345" y="424649"/>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4"/>
          <p:cNvSpPr/>
          <p:nvPr/>
        </p:nvSpPr>
        <p:spPr>
          <a:xfrm rot="-1799927">
            <a:off x="8065133" y="270790"/>
            <a:ext cx="731282" cy="1353052"/>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302" name="Google Shape;302;p44"/>
          <p:cNvPicPr preferRelativeResize="0"/>
          <p:nvPr/>
        </p:nvPicPr>
        <p:blipFill>
          <a:blip r:embed="rId2">
            <a:alphaModFix/>
          </a:blip>
          <a:stretch>
            <a:fillRect/>
          </a:stretch>
        </p:blipFill>
        <p:spPr>
          <a:xfrm rot="6630491">
            <a:off x="5321126" y="4167112"/>
            <a:ext cx="990564" cy="1249876"/>
          </a:xfrm>
          <a:prstGeom prst="rect">
            <a:avLst/>
          </a:prstGeom>
          <a:noFill/>
          <a:ln>
            <a:noFill/>
          </a:ln>
        </p:spPr>
      </p:pic>
      <p:pic>
        <p:nvPicPr>
          <p:cNvPr id="303" name="Google Shape;303;p44"/>
          <p:cNvPicPr preferRelativeResize="0"/>
          <p:nvPr/>
        </p:nvPicPr>
        <p:blipFill>
          <a:blip r:embed="rId3">
            <a:alphaModFix/>
          </a:blip>
          <a:stretch>
            <a:fillRect/>
          </a:stretch>
        </p:blipFill>
        <p:spPr>
          <a:xfrm rot="-849706">
            <a:off x="3836321" y="4194663"/>
            <a:ext cx="1702142" cy="2268175"/>
          </a:xfrm>
          <a:prstGeom prst="rect">
            <a:avLst/>
          </a:prstGeom>
          <a:noFill/>
          <a:ln>
            <a:noFill/>
          </a:ln>
        </p:spPr>
      </p:pic>
      <p:pic>
        <p:nvPicPr>
          <p:cNvPr id="304" name="Google Shape;304;p44"/>
          <p:cNvPicPr preferRelativeResize="0"/>
          <p:nvPr/>
        </p:nvPicPr>
        <p:blipFill>
          <a:blip r:embed="rId2">
            <a:alphaModFix/>
          </a:blip>
          <a:stretch>
            <a:fillRect/>
          </a:stretch>
        </p:blipFill>
        <p:spPr>
          <a:xfrm flipH="1" rot="-6630491">
            <a:off x="2967676" y="4167112"/>
            <a:ext cx="990564" cy="1249876"/>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15_1_2_1_1">
    <p:spTree>
      <p:nvGrpSpPr>
        <p:cNvPr id="305" name="Shape 305"/>
        <p:cNvGrpSpPr/>
        <p:nvPr/>
      </p:nvGrpSpPr>
      <p:grpSpPr>
        <a:xfrm>
          <a:off x="0" y="0"/>
          <a:ext cx="0" cy="0"/>
          <a:chOff x="0" y="0"/>
          <a:chExt cx="0" cy="0"/>
        </a:xfrm>
      </p:grpSpPr>
      <p:sp>
        <p:nvSpPr>
          <p:cNvPr id="306" name="Google Shape;306;p45"/>
          <p:cNvSpPr txBox="1"/>
          <p:nvPr>
            <p:ph type="ctrTitle"/>
          </p:nvPr>
        </p:nvSpPr>
        <p:spPr>
          <a:xfrm>
            <a:off x="722400" y="287299"/>
            <a:ext cx="77175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2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307" name="Google Shape;307;p45"/>
          <p:cNvSpPr txBox="1"/>
          <p:nvPr>
            <p:ph idx="1" type="subTitle"/>
          </p:nvPr>
        </p:nvSpPr>
        <p:spPr>
          <a:xfrm>
            <a:off x="1768175" y="1565499"/>
            <a:ext cx="2622300" cy="65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a:solidFill>
                  <a:schemeClr val="accen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08" name="Google Shape;308;p45"/>
          <p:cNvSpPr txBox="1"/>
          <p:nvPr>
            <p:ph idx="2" type="ctrTitle"/>
          </p:nvPr>
        </p:nvSpPr>
        <p:spPr>
          <a:xfrm>
            <a:off x="1768175" y="1142500"/>
            <a:ext cx="2622300" cy="468000"/>
          </a:xfrm>
          <a:prstGeom prst="rect">
            <a:avLst/>
          </a:prstGeom>
          <a:ln>
            <a:noFill/>
          </a:ln>
        </p:spPr>
        <p:txBody>
          <a:bodyPr anchorCtr="0" anchor="t" bIns="91425" lIns="91425" spcFirstLastPara="1" rIns="91425" wrap="square" tIns="0">
            <a:noAutofit/>
          </a:bodyPr>
          <a:lstStyle>
            <a:lvl1pPr lvl="0" rtl="0">
              <a:spcBef>
                <a:spcPts val="0"/>
              </a:spcBef>
              <a:spcAft>
                <a:spcPts val="0"/>
              </a:spcAft>
              <a:buSzPts val="1600"/>
              <a:buFont typeface="Fira Sans Condensed Medium"/>
              <a:buNone/>
              <a:defRPr sz="3100"/>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309" name="Google Shape;309;p45"/>
          <p:cNvSpPr txBox="1"/>
          <p:nvPr>
            <p:ph idx="3" type="subTitle"/>
          </p:nvPr>
        </p:nvSpPr>
        <p:spPr>
          <a:xfrm>
            <a:off x="1768175" y="3945799"/>
            <a:ext cx="2622300" cy="65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a:solidFill>
                  <a:schemeClr val="accen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10" name="Google Shape;310;p45"/>
          <p:cNvSpPr txBox="1"/>
          <p:nvPr>
            <p:ph idx="4" type="ctrTitle"/>
          </p:nvPr>
        </p:nvSpPr>
        <p:spPr>
          <a:xfrm>
            <a:off x="1768175" y="3522800"/>
            <a:ext cx="2622300" cy="468000"/>
          </a:xfrm>
          <a:prstGeom prst="rect">
            <a:avLst/>
          </a:prstGeom>
          <a:ln>
            <a:noFill/>
          </a:ln>
        </p:spPr>
        <p:txBody>
          <a:bodyPr anchorCtr="0" anchor="t" bIns="91425" lIns="91425" spcFirstLastPara="1" rIns="91425" wrap="square" tIns="0">
            <a:noAutofit/>
          </a:bodyPr>
          <a:lstStyle>
            <a:lvl1pPr lvl="0" rtl="0">
              <a:spcBef>
                <a:spcPts val="0"/>
              </a:spcBef>
              <a:spcAft>
                <a:spcPts val="0"/>
              </a:spcAft>
              <a:buSzPts val="1600"/>
              <a:buFont typeface="Fira Sans Condensed Medium"/>
              <a:buNone/>
              <a:defRPr sz="3100"/>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311" name="Google Shape;311;p45"/>
          <p:cNvSpPr txBox="1"/>
          <p:nvPr>
            <p:ph idx="5" type="subTitle"/>
          </p:nvPr>
        </p:nvSpPr>
        <p:spPr>
          <a:xfrm>
            <a:off x="1768175" y="2755649"/>
            <a:ext cx="2622300" cy="65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a:solidFill>
                  <a:schemeClr val="accen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312" name="Google Shape;312;p45"/>
          <p:cNvSpPr txBox="1"/>
          <p:nvPr>
            <p:ph idx="6" type="ctrTitle"/>
          </p:nvPr>
        </p:nvSpPr>
        <p:spPr>
          <a:xfrm>
            <a:off x="1768175" y="2332650"/>
            <a:ext cx="2622300" cy="468000"/>
          </a:xfrm>
          <a:prstGeom prst="rect">
            <a:avLst/>
          </a:prstGeom>
          <a:ln>
            <a:noFill/>
          </a:ln>
        </p:spPr>
        <p:txBody>
          <a:bodyPr anchorCtr="0" anchor="t" bIns="91425" lIns="91425" spcFirstLastPara="1" rIns="91425" wrap="square" tIns="0">
            <a:noAutofit/>
          </a:bodyPr>
          <a:lstStyle>
            <a:lvl1pPr lvl="0" rtl="0">
              <a:spcBef>
                <a:spcPts val="0"/>
              </a:spcBef>
              <a:spcAft>
                <a:spcPts val="0"/>
              </a:spcAft>
              <a:buSzPts val="1600"/>
              <a:buFont typeface="Fira Sans Condensed Medium"/>
              <a:buNone/>
              <a:defRPr sz="3100"/>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313" name="Google Shape;313;p45"/>
          <p:cNvSpPr/>
          <p:nvPr/>
        </p:nvSpPr>
        <p:spPr>
          <a:xfrm flipH="1" rot="-2700000">
            <a:off x="170068" y="351400"/>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4" name="Google Shape;314;p45"/>
          <p:cNvPicPr preferRelativeResize="0"/>
          <p:nvPr/>
        </p:nvPicPr>
        <p:blipFill>
          <a:blip r:embed="rId2">
            <a:alphaModFix/>
          </a:blip>
          <a:stretch>
            <a:fillRect/>
          </a:stretch>
        </p:blipFill>
        <p:spPr>
          <a:xfrm rot="3389865">
            <a:off x="7646361" y="3225700"/>
            <a:ext cx="990564" cy="12498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TITLE_AND_TWO_COLUMNS_1_4_1">
    <p:spTree>
      <p:nvGrpSpPr>
        <p:cNvPr id="315" name="Shape 315"/>
        <p:cNvGrpSpPr/>
        <p:nvPr/>
      </p:nvGrpSpPr>
      <p:grpSpPr>
        <a:xfrm>
          <a:off x="0" y="0"/>
          <a:ext cx="0" cy="0"/>
          <a:chOff x="0" y="0"/>
          <a:chExt cx="0" cy="0"/>
        </a:xfrm>
      </p:grpSpPr>
      <p:sp>
        <p:nvSpPr>
          <p:cNvPr id="316" name="Google Shape;316;p46"/>
          <p:cNvSpPr txBox="1"/>
          <p:nvPr>
            <p:ph type="title"/>
          </p:nvPr>
        </p:nvSpPr>
        <p:spPr>
          <a:xfrm>
            <a:off x="714850" y="342052"/>
            <a:ext cx="77142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2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17" name="Google Shape;317;p46"/>
          <p:cNvSpPr txBox="1"/>
          <p:nvPr>
            <p:ph idx="1" type="subTitle"/>
          </p:nvPr>
        </p:nvSpPr>
        <p:spPr>
          <a:xfrm>
            <a:off x="724175" y="3362496"/>
            <a:ext cx="1828800" cy="987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18" name="Google Shape;318;p46"/>
          <p:cNvSpPr txBox="1"/>
          <p:nvPr>
            <p:ph idx="2" type="subTitle"/>
          </p:nvPr>
        </p:nvSpPr>
        <p:spPr>
          <a:xfrm>
            <a:off x="2679762" y="3362500"/>
            <a:ext cx="1828800" cy="987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19" name="Google Shape;319;p46"/>
          <p:cNvSpPr txBox="1"/>
          <p:nvPr>
            <p:ph idx="3" type="subTitle"/>
          </p:nvPr>
        </p:nvSpPr>
        <p:spPr>
          <a:xfrm>
            <a:off x="4635345" y="3362500"/>
            <a:ext cx="1828800" cy="987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20" name="Google Shape;320;p46"/>
          <p:cNvSpPr txBox="1"/>
          <p:nvPr>
            <p:ph idx="4" type="subTitle"/>
          </p:nvPr>
        </p:nvSpPr>
        <p:spPr>
          <a:xfrm>
            <a:off x="724167" y="2819866"/>
            <a:ext cx="182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Bebas Neue"/>
              <a:buNone/>
              <a:defRPr i="1" sz="3100">
                <a:solidFill>
                  <a:schemeClr val="dk1"/>
                </a:solidFill>
                <a:latin typeface="Judson"/>
                <a:ea typeface="Judson"/>
                <a:cs typeface="Judson"/>
                <a:sym typeface="Juds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321" name="Google Shape;321;p46"/>
          <p:cNvSpPr txBox="1"/>
          <p:nvPr>
            <p:ph idx="5" type="subTitle"/>
          </p:nvPr>
        </p:nvSpPr>
        <p:spPr>
          <a:xfrm>
            <a:off x="2679758" y="2819866"/>
            <a:ext cx="182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Bebas Neue"/>
              <a:buNone/>
              <a:defRPr i="1" sz="3100">
                <a:solidFill>
                  <a:schemeClr val="dk1"/>
                </a:solidFill>
                <a:latin typeface="Judson"/>
                <a:ea typeface="Judson"/>
                <a:cs typeface="Judson"/>
                <a:sym typeface="Juds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322" name="Google Shape;322;p46"/>
          <p:cNvSpPr txBox="1"/>
          <p:nvPr>
            <p:ph idx="6" type="subTitle"/>
          </p:nvPr>
        </p:nvSpPr>
        <p:spPr>
          <a:xfrm>
            <a:off x="4635345" y="2819866"/>
            <a:ext cx="182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Bebas Neue"/>
              <a:buNone/>
              <a:defRPr i="1" sz="3100">
                <a:solidFill>
                  <a:schemeClr val="dk1"/>
                </a:solidFill>
                <a:latin typeface="Judson"/>
                <a:ea typeface="Judson"/>
                <a:cs typeface="Judson"/>
                <a:sym typeface="Juds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323" name="Google Shape;323;p46"/>
          <p:cNvSpPr txBox="1"/>
          <p:nvPr>
            <p:ph idx="7" type="subTitle"/>
          </p:nvPr>
        </p:nvSpPr>
        <p:spPr>
          <a:xfrm>
            <a:off x="6590931" y="3362500"/>
            <a:ext cx="1828800" cy="987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24" name="Google Shape;324;p46"/>
          <p:cNvSpPr txBox="1"/>
          <p:nvPr>
            <p:ph idx="8" type="subTitle"/>
          </p:nvPr>
        </p:nvSpPr>
        <p:spPr>
          <a:xfrm>
            <a:off x="6590931" y="2819866"/>
            <a:ext cx="182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Bebas Neue"/>
              <a:buNone/>
              <a:defRPr i="1" sz="3100">
                <a:solidFill>
                  <a:schemeClr val="dk1"/>
                </a:solidFill>
                <a:latin typeface="Judson"/>
                <a:ea typeface="Judson"/>
                <a:cs typeface="Judson"/>
                <a:sym typeface="Juds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325" name="Google Shape;325;p46"/>
          <p:cNvSpPr/>
          <p:nvPr/>
        </p:nvSpPr>
        <p:spPr>
          <a:xfrm flipH="1" rot="1316560">
            <a:off x="347589" y="270799"/>
            <a:ext cx="731262" cy="1353015"/>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26" name="Google Shape;326;p46"/>
          <p:cNvSpPr/>
          <p:nvPr/>
        </p:nvSpPr>
        <p:spPr>
          <a:xfrm flipH="1" rot="-2700000">
            <a:off x="7573033" y="396738"/>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TITLE_AND_TWO_COLUMNS_1_4_1_3">
    <p:spTree>
      <p:nvGrpSpPr>
        <p:cNvPr id="327" name="Shape 327"/>
        <p:cNvGrpSpPr/>
        <p:nvPr/>
      </p:nvGrpSpPr>
      <p:grpSpPr>
        <a:xfrm>
          <a:off x="0" y="0"/>
          <a:ext cx="0" cy="0"/>
          <a:chOff x="0" y="0"/>
          <a:chExt cx="0" cy="0"/>
        </a:xfrm>
      </p:grpSpPr>
      <p:sp>
        <p:nvSpPr>
          <p:cNvPr id="328" name="Google Shape;328;p47"/>
          <p:cNvSpPr txBox="1"/>
          <p:nvPr>
            <p:ph type="title"/>
          </p:nvPr>
        </p:nvSpPr>
        <p:spPr>
          <a:xfrm>
            <a:off x="714850" y="342052"/>
            <a:ext cx="77142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2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29" name="Google Shape;329;p47"/>
          <p:cNvSpPr txBox="1"/>
          <p:nvPr>
            <p:ph idx="1" type="subTitle"/>
          </p:nvPr>
        </p:nvSpPr>
        <p:spPr>
          <a:xfrm>
            <a:off x="858200" y="3605549"/>
            <a:ext cx="2310000" cy="85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30" name="Google Shape;330;p47"/>
          <p:cNvSpPr txBox="1"/>
          <p:nvPr>
            <p:ph idx="2" type="subTitle"/>
          </p:nvPr>
        </p:nvSpPr>
        <p:spPr>
          <a:xfrm>
            <a:off x="858200" y="3176250"/>
            <a:ext cx="2310000" cy="440400"/>
          </a:xfrm>
          <a:prstGeom prst="rect">
            <a:avLst/>
          </a:prstGeom>
        </p:spPr>
        <p:txBody>
          <a:bodyPr anchorCtr="0" anchor="t" bIns="91425" lIns="91425" spcFirstLastPara="1" rIns="91425" wrap="square" tIns="0">
            <a:noAutofit/>
          </a:bodyPr>
          <a:lstStyle>
            <a:lvl1pPr lvl="0" rtl="0" algn="ctr">
              <a:spcBef>
                <a:spcPts val="0"/>
              </a:spcBef>
              <a:spcAft>
                <a:spcPts val="0"/>
              </a:spcAft>
              <a:buSzPts val="2100"/>
              <a:buFont typeface="Bebas Neue"/>
              <a:buNone/>
              <a:defRPr i="1" sz="3100">
                <a:solidFill>
                  <a:schemeClr val="dk1"/>
                </a:solidFill>
                <a:latin typeface="Judson"/>
                <a:ea typeface="Judson"/>
                <a:cs typeface="Judson"/>
                <a:sym typeface="Juds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331" name="Google Shape;331;p47"/>
          <p:cNvSpPr txBox="1"/>
          <p:nvPr>
            <p:ph idx="3" type="subTitle"/>
          </p:nvPr>
        </p:nvSpPr>
        <p:spPr>
          <a:xfrm>
            <a:off x="5975827" y="3605549"/>
            <a:ext cx="2310000" cy="85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32" name="Google Shape;332;p47"/>
          <p:cNvSpPr txBox="1"/>
          <p:nvPr>
            <p:ph idx="4" type="subTitle"/>
          </p:nvPr>
        </p:nvSpPr>
        <p:spPr>
          <a:xfrm>
            <a:off x="5975827" y="3176250"/>
            <a:ext cx="2310000" cy="440400"/>
          </a:xfrm>
          <a:prstGeom prst="rect">
            <a:avLst/>
          </a:prstGeom>
        </p:spPr>
        <p:txBody>
          <a:bodyPr anchorCtr="0" anchor="t" bIns="91425" lIns="91425" spcFirstLastPara="1" rIns="91425" wrap="square" tIns="0">
            <a:noAutofit/>
          </a:bodyPr>
          <a:lstStyle>
            <a:lvl1pPr lvl="0" rtl="0" algn="ctr">
              <a:spcBef>
                <a:spcPts val="0"/>
              </a:spcBef>
              <a:spcAft>
                <a:spcPts val="0"/>
              </a:spcAft>
              <a:buSzPts val="2100"/>
              <a:buFont typeface="Bebas Neue"/>
              <a:buNone/>
              <a:defRPr i="1" sz="3100">
                <a:solidFill>
                  <a:schemeClr val="dk1"/>
                </a:solidFill>
                <a:latin typeface="Judson"/>
                <a:ea typeface="Judson"/>
                <a:cs typeface="Judson"/>
                <a:sym typeface="Juds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333" name="Google Shape;333;p47"/>
          <p:cNvSpPr txBox="1"/>
          <p:nvPr>
            <p:ph idx="5" type="subTitle"/>
          </p:nvPr>
        </p:nvSpPr>
        <p:spPr>
          <a:xfrm>
            <a:off x="3417013" y="3605549"/>
            <a:ext cx="2310000" cy="85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34" name="Google Shape;334;p47"/>
          <p:cNvSpPr txBox="1"/>
          <p:nvPr>
            <p:ph idx="6" type="subTitle"/>
          </p:nvPr>
        </p:nvSpPr>
        <p:spPr>
          <a:xfrm>
            <a:off x="3417013" y="3176250"/>
            <a:ext cx="2310000" cy="440400"/>
          </a:xfrm>
          <a:prstGeom prst="rect">
            <a:avLst/>
          </a:prstGeom>
        </p:spPr>
        <p:txBody>
          <a:bodyPr anchorCtr="0" anchor="t" bIns="91425" lIns="91425" spcFirstLastPara="1" rIns="91425" wrap="square" tIns="0">
            <a:noAutofit/>
          </a:bodyPr>
          <a:lstStyle>
            <a:lvl1pPr lvl="0" rtl="0" algn="ctr">
              <a:spcBef>
                <a:spcPts val="0"/>
              </a:spcBef>
              <a:spcAft>
                <a:spcPts val="0"/>
              </a:spcAft>
              <a:buSzPts val="2100"/>
              <a:buFont typeface="Bebas Neue"/>
              <a:buNone/>
              <a:defRPr i="1" sz="3100">
                <a:solidFill>
                  <a:schemeClr val="dk1"/>
                </a:solidFill>
                <a:latin typeface="Judson"/>
                <a:ea typeface="Judson"/>
                <a:cs typeface="Judson"/>
                <a:sym typeface="Juds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335" name="Google Shape;335;p47"/>
          <p:cNvSpPr txBox="1"/>
          <p:nvPr>
            <p:ph idx="7" type="subTitle"/>
          </p:nvPr>
        </p:nvSpPr>
        <p:spPr>
          <a:xfrm>
            <a:off x="2137607" y="1926399"/>
            <a:ext cx="2310000" cy="85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36" name="Google Shape;336;p47"/>
          <p:cNvSpPr txBox="1"/>
          <p:nvPr>
            <p:ph idx="8" type="subTitle"/>
          </p:nvPr>
        </p:nvSpPr>
        <p:spPr>
          <a:xfrm>
            <a:off x="2137607" y="1497100"/>
            <a:ext cx="2310000" cy="440400"/>
          </a:xfrm>
          <a:prstGeom prst="rect">
            <a:avLst/>
          </a:prstGeom>
        </p:spPr>
        <p:txBody>
          <a:bodyPr anchorCtr="0" anchor="t" bIns="91425" lIns="91425" spcFirstLastPara="1" rIns="91425" wrap="square" tIns="0">
            <a:noAutofit/>
          </a:bodyPr>
          <a:lstStyle>
            <a:lvl1pPr lvl="0" rtl="0" algn="ctr">
              <a:spcBef>
                <a:spcPts val="0"/>
              </a:spcBef>
              <a:spcAft>
                <a:spcPts val="0"/>
              </a:spcAft>
              <a:buSzPts val="2100"/>
              <a:buFont typeface="Bebas Neue"/>
              <a:buNone/>
              <a:defRPr i="1" sz="3100">
                <a:solidFill>
                  <a:schemeClr val="dk1"/>
                </a:solidFill>
                <a:latin typeface="Judson"/>
                <a:ea typeface="Judson"/>
                <a:cs typeface="Judson"/>
                <a:sym typeface="Juds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337" name="Google Shape;337;p47"/>
          <p:cNvSpPr txBox="1"/>
          <p:nvPr>
            <p:ph idx="9" type="subTitle"/>
          </p:nvPr>
        </p:nvSpPr>
        <p:spPr>
          <a:xfrm>
            <a:off x="4696420" y="1926399"/>
            <a:ext cx="2310000" cy="85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38" name="Google Shape;338;p47"/>
          <p:cNvSpPr txBox="1"/>
          <p:nvPr>
            <p:ph idx="13" type="subTitle"/>
          </p:nvPr>
        </p:nvSpPr>
        <p:spPr>
          <a:xfrm>
            <a:off x="4696420" y="1497100"/>
            <a:ext cx="2310000" cy="440400"/>
          </a:xfrm>
          <a:prstGeom prst="rect">
            <a:avLst/>
          </a:prstGeom>
        </p:spPr>
        <p:txBody>
          <a:bodyPr anchorCtr="0" anchor="t" bIns="91425" lIns="91425" spcFirstLastPara="1" rIns="91425" wrap="square" tIns="0">
            <a:noAutofit/>
          </a:bodyPr>
          <a:lstStyle>
            <a:lvl1pPr lvl="0" rtl="0" algn="ctr">
              <a:spcBef>
                <a:spcPts val="0"/>
              </a:spcBef>
              <a:spcAft>
                <a:spcPts val="0"/>
              </a:spcAft>
              <a:buSzPts val="2100"/>
              <a:buFont typeface="Bebas Neue"/>
              <a:buNone/>
              <a:defRPr i="1" sz="3100">
                <a:solidFill>
                  <a:schemeClr val="dk1"/>
                </a:solidFill>
                <a:latin typeface="Judson"/>
                <a:ea typeface="Judson"/>
                <a:cs typeface="Judson"/>
                <a:sym typeface="Juds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pic>
        <p:nvPicPr>
          <p:cNvPr id="339" name="Google Shape;339;p47"/>
          <p:cNvPicPr preferRelativeResize="0"/>
          <p:nvPr/>
        </p:nvPicPr>
        <p:blipFill>
          <a:blip r:embed="rId2">
            <a:alphaModFix/>
          </a:blip>
          <a:stretch>
            <a:fillRect/>
          </a:stretch>
        </p:blipFill>
        <p:spPr>
          <a:xfrm rot="6956881">
            <a:off x="163174" y="923380"/>
            <a:ext cx="990564" cy="1249875"/>
          </a:xfrm>
          <a:prstGeom prst="rect">
            <a:avLst/>
          </a:prstGeom>
          <a:noFill/>
          <a:ln>
            <a:noFill/>
          </a:ln>
        </p:spPr>
      </p:pic>
      <p:pic>
        <p:nvPicPr>
          <p:cNvPr id="340" name="Google Shape;340;p47"/>
          <p:cNvPicPr preferRelativeResize="0"/>
          <p:nvPr/>
        </p:nvPicPr>
        <p:blipFill>
          <a:blip r:embed="rId2">
            <a:alphaModFix/>
          </a:blip>
          <a:stretch>
            <a:fillRect/>
          </a:stretch>
        </p:blipFill>
        <p:spPr>
          <a:xfrm flipH="1" rot="5399997">
            <a:off x="-313701" y="1567130"/>
            <a:ext cx="990564" cy="1249875"/>
          </a:xfrm>
          <a:prstGeom prst="rect">
            <a:avLst/>
          </a:prstGeom>
          <a:noFill/>
          <a:ln>
            <a:noFill/>
          </a:ln>
        </p:spPr>
      </p:pic>
      <p:pic>
        <p:nvPicPr>
          <p:cNvPr id="341" name="Google Shape;341;p47"/>
          <p:cNvPicPr preferRelativeResize="0"/>
          <p:nvPr/>
        </p:nvPicPr>
        <p:blipFill>
          <a:blip r:embed="rId2">
            <a:alphaModFix/>
          </a:blip>
          <a:stretch>
            <a:fillRect/>
          </a:stretch>
        </p:blipFill>
        <p:spPr>
          <a:xfrm rot="5400003">
            <a:off x="-313701" y="265180"/>
            <a:ext cx="990564" cy="1249875"/>
          </a:xfrm>
          <a:prstGeom prst="rect">
            <a:avLst/>
          </a:prstGeom>
          <a:noFill/>
          <a:ln>
            <a:noFill/>
          </a:ln>
        </p:spPr>
      </p:pic>
      <p:sp>
        <p:nvSpPr>
          <p:cNvPr id="342" name="Google Shape;342;p47"/>
          <p:cNvSpPr/>
          <p:nvPr/>
        </p:nvSpPr>
        <p:spPr>
          <a:xfrm flipH="1" rot="-2700000">
            <a:off x="7573033" y="396738"/>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TITLE_AND_TWO_COLUMNS_1_4_1_1">
    <p:spTree>
      <p:nvGrpSpPr>
        <p:cNvPr id="343" name="Shape 343"/>
        <p:cNvGrpSpPr/>
        <p:nvPr/>
      </p:nvGrpSpPr>
      <p:grpSpPr>
        <a:xfrm>
          <a:off x="0" y="0"/>
          <a:ext cx="0" cy="0"/>
          <a:chOff x="0" y="0"/>
          <a:chExt cx="0" cy="0"/>
        </a:xfrm>
      </p:grpSpPr>
      <p:sp>
        <p:nvSpPr>
          <p:cNvPr id="344" name="Google Shape;344;p48"/>
          <p:cNvSpPr txBox="1"/>
          <p:nvPr>
            <p:ph type="title"/>
          </p:nvPr>
        </p:nvSpPr>
        <p:spPr>
          <a:xfrm>
            <a:off x="714850" y="340266"/>
            <a:ext cx="77142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2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45" name="Google Shape;345;p48"/>
          <p:cNvSpPr txBox="1"/>
          <p:nvPr>
            <p:ph idx="1" type="subTitle"/>
          </p:nvPr>
        </p:nvSpPr>
        <p:spPr>
          <a:xfrm>
            <a:off x="869700" y="1576753"/>
            <a:ext cx="1879500" cy="58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46" name="Google Shape;346;p48"/>
          <p:cNvSpPr txBox="1"/>
          <p:nvPr>
            <p:ph idx="2" type="subTitle"/>
          </p:nvPr>
        </p:nvSpPr>
        <p:spPr>
          <a:xfrm>
            <a:off x="871308" y="1026075"/>
            <a:ext cx="1876200" cy="5100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Font typeface="Bebas Neue"/>
              <a:buNone/>
              <a:defRPr i="1" sz="3100">
                <a:solidFill>
                  <a:schemeClr val="dk1"/>
                </a:solidFill>
                <a:latin typeface="Judson"/>
                <a:ea typeface="Judson"/>
                <a:cs typeface="Judson"/>
                <a:sym typeface="Judson"/>
              </a:defRPr>
            </a:lvl1pPr>
            <a:lvl2pPr lvl="1">
              <a:spcBef>
                <a:spcPts val="0"/>
              </a:spcBef>
              <a:spcAft>
                <a:spcPts val="0"/>
              </a:spcAft>
              <a:buSzPts val="2400"/>
              <a:buFont typeface="Bebas Neue"/>
              <a:buNone/>
              <a:defRPr sz="2400">
                <a:latin typeface="Bebas Neue"/>
                <a:ea typeface="Bebas Neue"/>
                <a:cs typeface="Bebas Neue"/>
                <a:sym typeface="Bebas Neue"/>
              </a:defRPr>
            </a:lvl2pPr>
            <a:lvl3pPr lvl="2">
              <a:spcBef>
                <a:spcPts val="0"/>
              </a:spcBef>
              <a:spcAft>
                <a:spcPts val="0"/>
              </a:spcAft>
              <a:buSzPts val="2400"/>
              <a:buFont typeface="Bebas Neue"/>
              <a:buNone/>
              <a:defRPr sz="2400">
                <a:latin typeface="Bebas Neue"/>
                <a:ea typeface="Bebas Neue"/>
                <a:cs typeface="Bebas Neue"/>
                <a:sym typeface="Bebas Neue"/>
              </a:defRPr>
            </a:lvl3pPr>
            <a:lvl4pPr lvl="3">
              <a:spcBef>
                <a:spcPts val="0"/>
              </a:spcBef>
              <a:spcAft>
                <a:spcPts val="0"/>
              </a:spcAft>
              <a:buSzPts val="2400"/>
              <a:buFont typeface="Bebas Neue"/>
              <a:buNone/>
              <a:defRPr sz="2400">
                <a:latin typeface="Bebas Neue"/>
                <a:ea typeface="Bebas Neue"/>
                <a:cs typeface="Bebas Neue"/>
                <a:sym typeface="Bebas Neue"/>
              </a:defRPr>
            </a:lvl4pPr>
            <a:lvl5pPr lvl="4">
              <a:spcBef>
                <a:spcPts val="0"/>
              </a:spcBef>
              <a:spcAft>
                <a:spcPts val="0"/>
              </a:spcAft>
              <a:buSzPts val="2400"/>
              <a:buFont typeface="Bebas Neue"/>
              <a:buNone/>
              <a:defRPr sz="2400">
                <a:latin typeface="Bebas Neue"/>
                <a:ea typeface="Bebas Neue"/>
                <a:cs typeface="Bebas Neue"/>
                <a:sym typeface="Bebas Neue"/>
              </a:defRPr>
            </a:lvl5pPr>
            <a:lvl6pPr lvl="5">
              <a:spcBef>
                <a:spcPts val="0"/>
              </a:spcBef>
              <a:spcAft>
                <a:spcPts val="0"/>
              </a:spcAft>
              <a:buSzPts val="2400"/>
              <a:buFont typeface="Bebas Neue"/>
              <a:buNone/>
              <a:defRPr sz="2400">
                <a:latin typeface="Bebas Neue"/>
                <a:ea typeface="Bebas Neue"/>
                <a:cs typeface="Bebas Neue"/>
                <a:sym typeface="Bebas Neue"/>
              </a:defRPr>
            </a:lvl6pPr>
            <a:lvl7pPr lvl="6">
              <a:spcBef>
                <a:spcPts val="0"/>
              </a:spcBef>
              <a:spcAft>
                <a:spcPts val="0"/>
              </a:spcAft>
              <a:buSzPts val="2400"/>
              <a:buFont typeface="Bebas Neue"/>
              <a:buNone/>
              <a:defRPr sz="2400">
                <a:latin typeface="Bebas Neue"/>
                <a:ea typeface="Bebas Neue"/>
                <a:cs typeface="Bebas Neue"/>
                <a:sym typeface="Bebas Neue"/>
              </a:defRPr>
            </a:lvl7pPr>
            <a:lvl8pPr lvl="7">
              <a:spcBef>
                <a:spcPts val="0"/>
              </a:spcBef>
              <a:spcAft>
                <a:spcPts val="0"/>
              </a:spcAft>
              <a:buSzPts val="2400"/>
              <a:buFont typeface="Bebas Neue"/>
              <a:buNone/>
              <a:defRPr sz="2400">
                <a:latin typeface="Bebas Neue"/>
                <a:ea typeface="Bebas Neue"/>
                <a:cs typeface="Bebas Neue"/>
                <a:sym typeface="Bebas Neue"/>
              </a:defRPr>
            </a:lvl8pPr>
            <a:lvl9pPr lvl="8">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7" name="Google Shape;347;p48"/>
          <p:cNvSpPr txBox="1"/>
          <p:nvPr>
            <p:ph idx="3" type="subTitle"/>
          </p:nvPr>
        </p:nvSpPr>
        <p:spPr>
          <a:xfrm>
            <a:off x="869700" y="2798868"/>
            <a:ext cx="1879500" cy="58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48" name="Google Shape;348;p48"/>
          <p:cNvSpPr txBox="1"/>
          <p:nvPr>
            <p:ph idx="4" type="subTitle"/>
          </p:nvPr>
        </p:nvSpPr>
        <p:spPr>
          <a:xfrm>
            <a:off x="871308" y="2247813"/>
            <a:ext cx="1876200" cy="51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Bebas Neue"/>
              <a:buNone/>
              <a:defRPr i="1" sz="3100">
                <a:solidFill>
                  <a:schemeClr val="dk1"/>
                </a:solidFill>
                <a:latin typeface="Judson"/>
                <a:ea typeface="Judson"/>
                <a:cs typeface="Judson"/>
                <a:sym typeface="Judson"/>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49" name="Google Shape;349;p48"/>
          <p:cNvSpPr txBox="1"/>
          <p:nvPr>
            <p:ph idx="5" type="subTitle"/>
          </p:nvPr>
        </p:nvSpPr>
        <p:spPr>
          <a:xfrm>
            <a:off x="6398000" y="1577131"/>
            <a:ext cx="1876200" cy="58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50" name="Google Shape;350;p48"/>
          <p:cNvSpPr txBox="1"/>
          <p:nvPr>
            <p:ph idx="6" type="subTitle"/>
          </p:nvPr>
        </p:nvSpPr>
        <p:spPr>
          <a:xfrm>
            <a:off x="6399606" y="1026075"/>
            <a:ext cx="1872900" cy="51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Bebas Neue"/>
              <a:buNone/>
              <a:defRPr i="1" sz="3100">
                <a:solidFill>
                  <a:schemeClr val="dk1"/>
                </a:solidFill>
                <a:latin typeface="Judson"/>
                <a:ea typeface="Judson"/>
                <a:cs typeface="Judson"/>
                <a:sym typeface="Judson"/>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51" name="Google Shape;351;p48"/>
          <p:cNvSpPr txBox="1"/>
          <p:nvPr>
            <p:ph idx="7" type="subTitle"/>
          </p:nvPr>
        </p:nvSpPr>
        <p:spPr>
          <a:xfrm>
            <a:off x="869700" y="4019152"/>
            <a:ext cx="1879500" cy="58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52" name="Google Shape;352;p48"/>
          <p:cNvSpPr txBox="1"/>
          <p:nvPr>
            <p:ph idx="8" type="subTitle"/>
          </p:nvPr>
        </p:nvSpPr>
        <p:spPr>
          <a:xfrm>
            <a:off x="871308" y="3469922"/>
            <a:ext cx="1876200" cy="51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Bebas Neue"/>
              <a:buNone/>
              <a:defRPr i="1" sz="3100">
                <a:solidFill>
                  <a:schemeClr val="dk1"/>
                </a:solidFill>
                <a:latin typeface="Judson"/>
                <a:ea typeface="Judson"/>
                <a:cs typeface="Judson"/>
                <a:sym typeface="Judson"/>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53" name="Google Shape;353;p48"/>
          <p:cNvSpPr txBox="1"/>
          <p:nvPr>
            <p:ph idx="9" type="subTitle"/>
          </p:nvPr>
        </p:nvSpPr>
        <p:spPr>
          <a:xfrm>
            <a:off x="6398000" y="2797041"/>
            <a:ext cx="1876200" cy="58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54" name="Google Shape;354;p48"/>
          <p:cNvSpPr txBox="1"/>
          <p:nvPr>
            <p:ph idx="13" type="subTitle"/>
          </p:nvPr>
        </p:nvSpPr>
        <p:spPr>
          <a:xfrm>
            <a:off x="6399606" y="2247811"/>
            <a:ext cx="1872900" cy="51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Bebas Neue"/>
              <a:buNone/>
              <a:defRPr i="1" sz="3100">
                <a:solidFill>
                  <a:schemeClr val="dk1"/>
                </a:solidFill>
                <a:latin typeface="Judson"/>
                <a:ea typeface="Judson"/>
                <a:cs typeface="Judson"/>
                <a:sym typeface="Judson"/>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55" name="Google Shape;355;p48"/>
          <p:cNvSpPr txBox="1"/>
          <p:nvPr>
            <p:ph idx="14" type="subTitle"/>
          </p:nvPr>
        </p:nvSpPr>
        <p:spPr>
          <a:xfrm>
            <a:off x="6398000" y="4019151"/>
            <a:ext cx="1876200" cy="58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56" name="Google Shape;356;p48"/>
          <p:cNvSpPr txBox="1"/>
          <p:nvPr>
            <p:ph idx="15" type="subTitle"/>
          </p:nvPr>
        </p:nvSpPr>
        <p:spPr>
          <a:xfrm>
            <a:off x="6399606" y="3469921"/>
            <a:ext cx="1872900" cy="510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Bebas Neue"/>
              <a:buNone/>
              <a:defRPr i="1" sz="3100">
                <a:solidFill>
                  <a:schemeClr val="dk1"/>
                </a:solidFill>
                <a:latin typeface="Judson"/>
                <a:ea typeface="Judson"/>
                <a:cs typeface="Judson"/>
                <a:sym typeface="Judson"/>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57" name="Google Shape;357;p48"/>
          <p:cNvSpPr/>
          <p:nvPr/>
        </p:nvSpPr>
        <p:spPr>
          <a:xfrm flipH="1" rot="1799927">
            <a:off x="7961680" y="270790"/>
            <a:ext cx="731282" cy="1353052"/>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rgbClr val="273D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58" name="Google Shape;358;p48"/>
          <p:cNvSpPr/>
          <p:nvPr/>
        </p:nvSpPr>
        <p:spPr>
          <a:xfrm flipH="1" rot="-2700000">
            <a:off x="-12230" y="3716524"/>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TITLE_AND_TWO_COLUMNS_1_4_1_1_2">
    <p:spTree>
      <p:nvGrpSpPr>
        <p:cNvPr id="359" name="Shape 359"/>
        <p:cNvGrpSpPr/>
        <p:nvPr/>
      </p:nvGrpSpPr>
      <p:grpSpPr>
        <a:xfrm>
          <a:off x="0" y="0"/>
          <a:ext cx="0" cy="0"/>
          <a:chOff x="0" y="0"/>
          <a:chExt cx="0" cy="0"/>
        </a:xfrm>
      </p:grpSpPr>
      <p:sp>
        <p:nvSpPr>
          <p:cNvPr id="360" name="Google Shape;360;p49"/>
          <p:cNvSpPr txBox="1"/>
          <p:nvPr>
            <p:ph type="ctrTitle"/>
          </p:nvPr>
        </p:nvSpPr>
        <p:spPr>
          <a:xfrm>
            <a:off x="702450" y="341324"/>
            <a:ext cx="77391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200"/>
            </a:lvl1pPr>
            <a:lvl2pPr lvl="1" rtl="0" algn="r">
              <a:spcBef>
                <a:spcPts val="0"/>
              </a:spcBef>
              <a:spcAft>
                <a:spcPts val="0"/>
              </a:spcAft>
              <a:buClr>
                <a:srgbClr val="434343"/>
              </a:buClr>
              <a:buSzPts val="1800"/>
              <a:buNone/>
              <a:defRPr sz="1800">
                <a:solidFill>
                  <a:srgbClr val="434343"/>
                </a:solidFill>
              </a:defRPr>
            </a:lvl2pPr>
            <a:lvl3pPr lvl="2" rtl="0" algn="r">
              <a:spcBef>
                <a:spcPts val="0"/>
              </a:spcBef>
              <a:spcAft>
                <a:spcPts val="0"/>
              </a:spcAft>
              <a:buClr>
                <a:srgbClr val="434343"/>
              </a:buClr>
              <a:buSzPts val="1800"/>
              <a:buNone/>
              <a:defRPr sz="1800">
                <a:solidFill>
                  <a:srgbClr val="434343"/>
                </a:solidFill>
              </a:defRPr>
            </a:lvl3pPr>
            <a:lvl4pPr lvl="3" rtl="0" algn="r">
              <a:spcBef>
                <a:spcPts val="0"/>
              </a:spcBef>
              <a:spcAft>
                <a:spcPts val="0"/>
              </a:spcAft>
              <a:buClr>
                <a:srgbClr val="434343"/>
              </a:buClr>
              <a:buSzPts val="1800"/>
              <a:buNone/>
              <a:defRPr sz="1800">
                <a:solidFill>
                  <a:srgbClr val="434343"/>
                </a:solidFill>
              </a:defRPr>
            </a:lvl4pPr>
            <a:lvl5pPr lvl="4" rtl="0" algn="r">
              <a:spcBef>
                <a:spcPts val="0"/>
              </a:spcBef>
              <a:spcAft>
                <a:spcPts val="0"/>
              </a:spcAft>
              <a:buClr>
                <a:srgbClr val="434343"/>
              </a:buClr>
              <a:buSzPts val="1800"/>
              <a:buNone/>
              <a:defRPr sz="1800">
                <a:solidFill>
                  <a:srgbClr val="434343"/>
                </a:solidFill>
              </a:defRPr>
            </a:lvl5pPr>
            <a:lvl6pPr lvl="5" rtl="0" algn="r">
              <a:spcBef>
                <a:spcPts val="0"/>
              </a:spcBef>
              <a:spcAft>
                <a:spcPts val="0"/>
              </a:spcAft>
              <a:buClr>
                <a:srgbClr val="434343"/>
              </a:buClr>
              <a:buSzPts val="1800"/>
              <a:buNone/>
              <a:defRPr sz="1800">
                <a:solidFill>
                  <a:srgbClr val="434343"/>
                </a:solidFill>
              </a:defRPr>
            </a:lvl6pPr>
            <a:lvl7pPr lvl="6" rtl="0" algn="r">
              <a:spcBef>
                <a:spcPts val="0"/>
              </a:spcBef>
              <a:spcAft>
                <a:spcPts val="0"/>
              </a:spcAft>
              <a:buClr>
                <a:srgbClr val="434343"/>
              </a:buClr>
              <a:buSzPts val="1800"/>
              <a:buNone/>
              <a:defRPr sz="1800">
                <a:solidFill>
                  <a:srgbClr val="434343"/>
                </a:solidFill>
              </a:defRPr>
            </a:lvl7pPr>
            <a:lvl8pPr lvl="7" rtl="0" algn="r">
              <a:spcBef>
                <a:spcPts val="0"/>
              </a:spcBef>
              <a:spcAft>
                <a:spcPts val="0"/>
              </a:spcAft>
              <a:buClr>
                <a:srgbClr val="434343"/>
              </a:buClr>
              <a:buSzPts val="1800"/>
              <a:buNone/>
              <a:defRPr sz="1800">
                <a:solidFill>
                  <a:srgbClr val="434343"/>
                </a:solidFill>
              </a:defRPr>
            </a:lvl8pPr>
            <a:lvl9pPr lvl="8" rtl="0" algn="r">
              <a:spcBef>
                <a:spcPts val="0"/>
              </a:spcBef>
              <a:spcAft>
                <a:spcPts val="0"/>
              </a:spcAft>
              <a:buClr>
                <a:srgbClr val="434343"/>
              </a:buClr>
              <a:buSzPts val="1800"/>
              <a:buNone/>
              <a:defRPr sz="1800">
                <a:solidFill>
                  <a:srgbClr val="434343"/>
                </a:solidFill>
              </a:defRPr>
            </a:lvl9pPr>
          </a:lstStyle>
          <a:p/>
        </p:txBody>
      </p:sp>
      <p:sp>
        <p:nvSpPr>
          <p:cNvPr id="361" name="Google Shape;361;p49"/>
          <p:cNvSpPr txBox="1"/>
          <p:nvPr>
            <p:ph idx="1" type="subTitle"/>
          </p:nvPr>
        </p:nvSpPr>
        <p:spPr>
          <a:xfrm>
            <a:off x="715350" y="1631625"/>
            <a:ext cx="2376300" cy="613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000"/>
              <a:buNone/>
              <a:defRPr>
                <a:solidFill>
                  <a:schemeClr val="accent1"/>
                </a:solidFill>
              </a:defRPr>
            </a:lvl1pPr>
            <a:lvl2pPr lvl="1" rtl="0" algn="ctr">
              <a:lnSpc>
                <a:spcPct val="100000"/>
              </a:lnSpc>
              <a:spcBef>
                <a:spcPts val="0"/>
              </a:spcBef>
              <a:spcAft>
                <a:spcPts val="0"/>
              </a:spcAft>
              <a:buClr>
                <a:schemeClr val="accent1"/>
              </a:buClr>
              <a:buSzPts val="1000"/>
              <a:buNone/>
              <a:defRPr sz="1000">
                <a:solidFill>
                  <a:schemeClr val="accent1"/>
                </a:solidFill>
              </a:defRPr>
            </a:lvl2pPr>
            <a:lvl3pPr lvl="2" rtl="0" algn="ctr">
              <a:lnSpc>
                <a:spcPct val="100000"/>
              </a:lnSpc>
              <a:spcBef>
                <a:spcPts val="0"/>
              </a:spcBef>
              <a:spcAft>
                <a:spcPts val="0"/>
              </a:spcAft>
              <a:buClr>
                <a:schemeClr val="accent1"/>
              </a:buClr>
              <a:buSzPts val="1000"/>
              <a:buNone/>
              <a:defRPr sz="1000">
                <a:solidFill>
                  <a:schemeClr val="accent1"/>
                </a:solidFill>
              </a:defRPr>
            </a:lvl3pPr>
            <a:lvl4pPr lvl="3" rtl="0" algn="ctr">
              <a:lnSpc>
                <a:spcPct val="100000"/>
              </a:lnSpc>
              <a:spcBef>
                <a:spcPts val="0"/>
              </a:spcBef>
              <a:spcAft>
                <a:spcPts val="0"/>
              </a:spcAft>
              <a:buClr>
                <a:schemeClr val="accent1"/>
              </a:buClr>
              <a:buSzPts val="1000"/>
              <a:buNone/>
              <a:defRPr sz="1000">
                <a:solidFill>
                  <a:schemeClr val="accent1"/>
                </a:solidFill>
              </a:defRPr>
            </a:lvl4pPr>
            <a:lvl5pPr lvl="4" rtl="0" algn="ctr">
              <a:lnSpc>
                <a:spcPct val="100000"/>
              </a:lnSpc>
              <a:spcBef>
                <a:spcPts val="0"/>
              </a:spcBef>
              <a:spcAft>
                <a:spcPts val="0"/>
              </a:spcAft>
              <a:buClr>
                <a:schemeClr val="accent1"/>
              </a:buClr>
              <a:buSzPts val="1000"/>
              <a:buNone/>
              <a:defRPr sz="1000">
                <a:solidFill>
                  <a:schemeClr val="accent1"/>
                </a:solidFill>
              </a:defRPr>
            </a:lvl5pPr>
            <a:lvl6pPr lvl="5" rtl="0" algn="ctr">
              <a:lnSpc>
                <a:spcPct val="100000"/>
              </a:lnSpc>
              <a:spcBef>
                <a:spcPts val="0"/>
              </a:spcBef>
              <a:spcAft>
                <a:spcPts val="0"/>
              </a:spcAft>
              <a:buClr>
                <a:schemeClr val="accent1"/>
              </a:buClr>
              <a:buSzPts val="1000"/>
              <a:buNone/>
              <a:defRPr sz="1000">
                <a:solidFill>
                  <a:schemeClr val="accent1"/>
                </a:solidFill>
              </a:defRPr>
            </a:lvl6pPr>
            <a:lvl7pPr lvl="6" rtl="0" algn="ctr">
              <a:lnSpc>
                <a:spcPct val="100000"/>
              </a:lnSpc>
              <a:spcBef>
                <a:spcPts val="0"/>
              </a:spcBef>
              <a:spcAft>
                <a:spcPts val="0"/>
              </a:spcAft>
              <a:buClr>
                <a:schemeClr val="accent1"/>
              </a:buClr>
              <a:buSzPts val="1000"/>
              <a:buNone/>
              <a:defRPr sz="1000">
                <a:solidFill>
                  <a:schemeClr val="accent1"/>
                </a:solidFill>
              </a:defRPr>
            </a:lvl7pPr>
            <a:lvl8pPr lvl="7" rtl="0" algn="ctr">
              <a:lnSpc>
                <a:spcPct val="100000"/>
              </a:lnSpc>
              <a:spcBef>
                <a:spcPts val="0"/>
              </a:spcBef>
              <a:spcAft>
                <a:spcPts val="0"/>
              </a:spcAft>
              <a:buClr>
                <a:schemeClr val="accent1"/>
              </a:buClr>
              <a:buSzPts val="1000"/>
              <a:buNone/>
              <a:defRPr sz="1000">
                <a:solidFill>
                  <a:schemeClr val="accent1"/>
                </a:solidFill>
              </a:defRPr>
            </a:lvl8pPr>
            <a:lvl9pPr lvl="8" rtl="0" algn="ctr">
              <a:lnSpc>
                <a:spcPct val="100000"/>
              </a:lnSpc>
              <a:spcBef>
                <a:spcPts val="0"/>
              </a:spcBef>
              <a:spcAft>
                <a:spcPts val="0"/>
              </a:spcAft>
              <a:buClr>
                <a:schemeClr val="accent1"/>
              </a:buClr>
              <a:buSzPts val="1000"/>
              <a:buNone/>
              <a:defRPr sz="1000">
                <a:solidFill>
                  <a:schemeClr val="accent1"/>
                </a:solidFill>
              </a:defRPr>
            </a:lvl9pPr>
          </a:lstStyle>
          <a:p/>
        </p:txBody>
      </p:sp>
      <p:sp>
        <p:nvSpPr>
          <p:cNvPr id="362" name="Google Shape;362;p49"/>
          <p:cNvSpPr txBox="1"/>
          <p:nvPr>
            <p:ph idx="2" type="ctrTitle"/>
          </p:nvPr>
        </p:nvSpPr>
        <p:spPr>
          <a:xfrm>
            <a:off x="713250" y="2192475"/>
            <a:ext cx="2378400" cy="440400"/>
          </a:xfrm>
          <a:prstGeom prst="rect">
            <a:avLst/>
          </a:prstGeom>
          <a:ln>
            <a:noFill/>
          </a:ln>
        </p:spPr>
        <p:txBody>
          <a:bodyPr anchorCtr="0" anchor="t" bIns="91425" lIns="91425" spcFirstLastPara="1" rIns="91425" wrap="square" tIns="0">
            <a:noAutofit/>
          </a:bodyPr>
          <a:lstStyle>
            <a:lvl1pPr lvl="0" rtl="0" algn="ctr">
              <a:spcBef>
                <a:spcPts val="0"/>
              </a:spcBef>
              <a:spcAft>
                <a:spcPts val="0"/>
              </a:spcAft>
              <a:buSzPts val="1600"/>
              <a:buFont typeface="Fira Sans Condensed Medium"/>
              <a:buNone/>
              <a:defRPr sz="31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363" name="Google Shape;363;p49"/>
          <p:cNvSpPr txBox="1"/>
          <p:nvPr>
            <p:ph idx="3" type="subTitle"/>
          </p:nvPr>
        </p:nvSpPr>
        <p:spPr>
          <a:xfrm>
            <a:off x="715350" y="3084875"/>
            <a:ext cx="2376300" cy="613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000"/>
              <a:buNone/>
              <a:defRPr>
                <a:solidFill>
                  <a:schemeClr val="accent1"/>
                </a:solidFill>
              </a:defRPr>
            </a:lvl1pPr>
            <a:lvl2pPr lvl="1" rtl="0" algn="ctr">
              <a:lnSpc>
                <a:spcPct val="100000"/>
              </a:lnSpc>
              <a:spcBef>
                <a:spcPts val="0"/>
              </a:spcBef>
              <a:spcAft>
                <a:spcPts val="0"/>
              </a:spcAft>
              <a:buClr>
                <a:schemeClr val="accent1"/>
              </a:buClr>
              <a:buSzPts val="1000"/>
              <a:buNone/>
              <a:defRPr sz="1000">
                <a:solidFill>
                  <a:schemeClr val="accent1"/>
                </a:solidFill>
              </a:defRPr>
            </a:lvl2pPr>
            <a:lvl3pPr lvl="2" rtl="0" algn="ctr">
              <a:lnSpc>
                <a:spcPct val="100000"/>
              </a:lnSpc>
              <a:spcBef>
                <a:spcPts val="0"/>
              </a:spcBef>
              <a:spcAft>
                <a:spcPts val="0"/>
              </a:spcAft>
              <a:buClr>
                <a:schemeClr val="accent1"/>
              </a:buClr>
              <a:buSzPts val="1000"/>
              <a:buNone/>
              <a:defRPr sz="1000">
                <a:solidFill>
                  <a:schemeClr val="accent1"/>
                </a:solidFill>
              </a:defRPr>
            </a:lvl3pPr>
            <a:lvl4pPr lvl="3" rtl="0" algn="ctr">
              <a:lnSpc>
                <a:spcPct val="100000"/>
              </a:lnSpc>
              <a:spcBef>
                <a:spcPts val="0"/>
              </a:spcBef>
              <a:spcAft>
                <a:spcPts val="0"/>
              </a:spcAft>
              <a:buClr>
                <a:schemeClr val="accent1"/>
              </a:buClr>
              <a:buSzPts val="1000"/>
              <a:buNone/>
              <a:defRPr sz="1000">
                <a:solidFill>
                  <a:schemeClr val="accent1"/>
                </a:solidFill>
              </a:defRPr>
            </a:lvl4pPr>
            <a:lvl5pPr lvl="4" rtl="0" algn="ctr">
              <a:lnSpc>
                <a:spcPct val="100000"/>
              </a:lnSpc>
              <a:spcBef>
                <a:spcPts val="0"/>
              </a:spcBef>
              <a:spcAft>
                <a:spcPts val="0"/>
              </a:spcAft>
              <a:buClr>
                <a:schemeClr val="accent1"/>
              </a:buClr>
              <a:buSzPts val="1000"/>
              <a:buNone/>
              <a:defRPr sz="1000">
                <a:solidFill>
                  <a:schemeClr val="accent1"/>
                </a:solidFill>
              </a:defRPr>
            </a:lvl5pPr>
            <a:lvl6pPr lvl="5" rtl="0" algn="ctr">
              <a:lnSpc>
                <a:spcPct val="100000"/>
              </a:lnSpc>
              <a:spcBef>
                <a:spcPts val="0"/>
              </a:spcBef>
              <a:spcAft>
                <a:spcPts val="0"/>
              </a:spcAft>
              <a:buClr>
                <a:schemeClr val="accent1"/>
              </a:buClr>
              <a:buSzPts val="1000"/>
              <a:buNone/>
              <a:defRPr sz="1000">
                <a:solidFill>
                  <a:schemeClr val="accent1"/>
                </a:solidFill>
              </a:defRPr>
            </a:lvl6pPr>
            <a:lvl7pPr lvl="6" rtl="0" algn="ctr">
              <a:lnSpc>
                <a:spcPct val="100000"/>
              </a:lnSpc>
              <a:spcBef>
                <a:spcPts val="0"/>
              </a:spcBef>
              <a:spcAft>
                <a:spcPts val="0"/>
              </a:spcAft>
              <a:buClr>
                <a:schemeClr val="accent1"/>
              </a:buClr>
              <a:buSzPts val="1000"/>
              <a:buNone/>
              <a:defRPr sz="1000">
                <a:solidFill>
                  <a:schemeClr val="accent1"/>
                </a:solidFill>
              </a:defRPr>
            </a:lvl7pPr>
            <a:lvl8pPr lvl="7" rtl="0" algn="ctr">
              <a:lnSpc>
                <a:spcPct val="100000"/>
              </a:lnSpc>
              <a:spcBef>
                <a:spcPts val="0"/>
              </a:spcBef>
              <a:spcAft>
                <a:spcPts val="0"/>
              </a:spcAft>
              <a:buClr>
                <a:schemeClr val="accent1"/>
              </a:buClr>
              <a:buSzPts val="1000"/>
              <a:buNone/>
              <a:defRPr sz="1000">
                <a:solidFill>
                  <a:schemeClr val="accent1"/>
                </a:solidFill>
              </a:defRPr>
            </a:lvl8pPr>
            <a:lvl9pPr lvl="8" rtl="0" algn="ctr">
              <a:lnSpc>
                <a:spcPct val="100000"/>
              </a:lnSpc>
              <a:spcBef>
                <a:spcPts val="0"/>
              </a:spcBef>
              <a:spcAft>
                <a:spcPts val="0"/>
              </a:spcAft>
              <a:buClr>
                <a:schemeClr val="accent1"/>
              </a:buClr>
              <a:buSzPts val="1000"/>
              <a:buNone/>
              <a:defRPr sz="1000">
                <a:solidFill>
                  <a:schemeClr val="accent1"/>
                </a:solidFill>
              </a:defRPr>
            </a:lvl9pPr>
          </a:lstStyle>
          <a:p/>
        </p:txBody>
      </p:sp>
      <p:sp>
        <p:nvSpPr>
          <p:cNvPr id="364" name="Google Shape;364;p49"/>
          <p:cNvSpPr txBox="1"/>
          <p:nvPr>
            <p:ph idx="4" type="ctrTitle"/>
          </p:nvPr>
        </p:nvSpPr>
        <p:spPr>
          <a:xfrm>
            <a:off x="713250" y="3645725"/>
            <a:ext cx="2378400" cy="440400"/>
          </a:xfrm>
          <a:prstGeom prst="rect">
            <a:avLst/>
          </a:prstGeom>
          <a:ln>
            <a:noFill/>
          </a:ln>
        </p:spPr>
        <p:txBody>
          <a:bodyPr anchorCtr="0" anchor="t" bIns="91425" lIns="91425" spcFirstLastPara="1" rIns="91425" wrap="square" tIns="0">
            <a:noAutofit/>
          </a:bodyPr>
          <a:lstStyle>
            <a:lvl1pPr lvl="0" rtl="0" algn="ctr">
              <a:spcBef>
                <a:spcPts val="0"/>
              </a:spcBef>
              <a:spcAft>
                <a:spcPts val="0"/>
              </a:spcAft>
              <a:buSzPts val="1600"/>
              <a:buFont typeface="Fira Sans Condensed Medium"/>
              <a:buNone/>
              <a:defRPr sz="31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365" name="Google Shape;365;p49"/>
          <p:cNvSpPr txBox="1"/>
          <p:nvPr>
            <p:ph idx="5" type="subTitle"/>
          </p:nvPr>
        </p:nvSpPr>
        <p:spPr>
          <a:xfrm>
            <a:off x="6054450" y="1631625"/>
            <a:ext cx="2376300" cy="613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000"/>
              <a:buNone/>
              <a:defRPr>
                <a:solidFill>
                  <a:schemeClr val="accent1"/>
                </a:solidFill>
              </a:defRPr>
            </a:lvl1pPr>
            <a:lvl2pPr lvl="1" rtl="0" algn="ctr">
              <a:lnSpc>
                <a:spcPct val="100000"/>
              </a:lnSpc>
              <a:spcBef>
                <a:spcPts val="0"/>
              </a:spcBef>
              <a:spcAft>
                <a:spcPts val="0"/>
              </a:spcAft>
              <a:buClr>
                <a:schemeClr val="accent1"/>
              </a:buClr>
              <a:buSzPts val="1000"/>
              <a:buNone/>
              <a:defRPr sz="1000">
                <a:solidFill>
                  <a:schemeClr val="accent1"/>
                </a:solidFill>
              </a:defRPr>
            </a:lvl2pPr>
            <a:lvl3pPr lvl="2" rtl="0" algn="ctr">
              <a:lnSpc>
                <a:spcPct val="100000"/>
              </a:lnSpc>
              <a:spcBef>
                <a:spcPts val="0"/>
              </a:spcBef>
              <a:spcAft>
                <a:spcPts val="0"/>
              </a:spcAft>
              <a:buClr>
                <a:schemeClr val="accent1"/>
              </a:buClr>
              <a:buSzPts val="1000"/>
              <a:buNone/>
              <a:defRPr sz="1000">
                <a:solidFill>
                  <a:schemeClr val="accent1"/>
                </a:solidFill>
              </a:defRPr>
            </a:lvl3pPr>
            <a:lvl4pPr lvl="3" rtl="0" algn="ctr">
              <a:lnSpc>
                <a:spcPct val="100000"/>
              </a:lnSpc>
              <a:spcBef>
                <a:spcPts val="0"/>
              </a:spcBef>
              <a:spcAft>
                <a:spcPts val="0"/>
              </a:spcAft>
              <a:buClr>
                <a:schemeClr val="accent1"/>
              </a:buClr>
              <a:buSzPts val="1000"/>
              <a:buNone/>
              <a:defRPr sz="1000">
                <a:solidFill>
                  <a:schemeClr val="accent1"/>
                </a:solidFill>
              </a:defRPr>
            </a:lvl4pPr>
            <a:lvl5pPr lvl="4" rtl="0" algn="ctr">
              <a:lnSpc>
                <a:spcPct val="100000"/>
              </a:lnSpc>
              <a:spcBef>
                <a:spcPts val="0"/>
              </a:spcBef>
              <a:spcAft>
                <a:spcPts val="0"/>
              </a:spcAft>
              <a:buClr>
                <a:schemeClr val="accent1"/>
              </a:buClr>
              <a:buSzPts val="1000"/>
              <a:buNone/>
              <a:defRPr sz="1000">
                <a:solidFill>
                  <a:schemeClr val="accent1"/>
                </a:solidFill>
              </a:defRPr>
            </a:lvl5pPr>
            <a:lvl6pPr lvl="5" rtl="0" algn="ctr">
              <a:lnSpc>
                <a:spcPct val="100000"/>
              </a:lnSpc>
              <a:spcBef>
                <a:spcPts val="0"/>
              </a:spcBef>
              <a:spcAft>
                <a:spcPts val="0"/>
              </a:spcAft>
              <a:buClr>
                <a:schemeClr val="accent1"/>
              </a:buClr>
              <a:buSzPts val="1000"/>
              <a:buNone/>
              <a:defRPr sz="1000">
                <a:solidFill>
                  <a:schemeClr val="accent1"/>
                </a:solidFill>
              </a:defRPr>
            </a:lvl6pPr>
            <a:lvl7pPr lvl="6" rtl="0" algn="ctr">
              <a:lnSpc>
                <a:spcPct val="100000"/>
              </a:lnSpc>
              <a:spcBef>
                <a:spcPts val="0"/>
              </a:spcBef>
              <a:spcAft>
                <a:spcPts val="0"/>
              </a:spcAft>
              <a:buClr>
                <a:schemeClr val="accent1"/>
              </a:buClr>
              <a:buSzPts val="1000"/>
              <a:buNone/>
              <a:defRPr sz="1000">
                <a:solidFill>
                  <a:schemeClr val="accent1"/>
                </a:solidFill>
              </a:defRPr>
            </a:lvl7pPr>
            <a:lvl8pPr lvl="7" rtl="0" algn="ctr">
              <a:lnSpc>
                <a:spcPct val="100000"/>
              </a:lnSpc>
              <a:spcBef>
                <a:spcPts val="0"/>
              </a:spcBef>
              <a:spcAft>
                <a:spcPts val="0"/>
              </a:spcAft>
              <a:buClr>
                <a:schemeClr val="accent1"/>
              </a:buClr>
              <a:buSzPts val="1000"/>
              <a:buNone/>
              <a:defRPr sz="1000">
                <a:solidFill>
                  <a:schemeClr val="accent1"/>
                </a:solidFill>
              </a:defRPr>
            </a:lvl8pPr>
            <a:lvl9pPr lvl="8" rtl="0" algn="ctr">
              <a:lnSpc>
                <a:spcPct val="100000"/>
              </a:lnSpc>
              <a:spcBef>
                <a:spcPts val="0"/>
              </a:spcBef>
              <a:spcAft>
                <a:spcPts val="0"/>
              </a:spcAft>
              <a:buClr>
                <a:schemeClr val="accent1"/>
              </a:buClr>
              <a:buSzPts val="1000"/>
              <a:buNone/>
              <a:defRPr sz="1000">
                <a:solidFill>
                  <a:schemeClr val="accent1"/>
                </a:solidFill>
              </a:defRPr>
            </a:lvl9pPr>
          </a:lstStyle>
          <a:p/>
        </p:txBody>
      </p:sp>
      <p:sp>
        <p:nvSpPr>
          <p:cNvPr id="366" name="Google Shape;366;p49"/>
          <p:cNvSpPr txBox="1"/>
          <p:nvPr>
            <p:ph idx="6" type="ctrTitle"/>
          </p:nvPr>
        </p:nvSpPr>
        <p:spPr>
          <a:xfrm>
            <a:off x="6052350" y="2192475"/>
            <a:ext cx="2378400" cy="440400"/>
          </a:xfrm>
          <a:prstGeom prst="rect">
            <a:avLst/>
          </a:prstGeom>
          <a:ln>
            <a:noFill/>
          </a:ln>
        </p:spPr>
        <p:txBody>
          <a:bodyPr anchorCtr="0" anchor="t" bIns="91425" lIns="91425" spcFirstLastPara="1" rIns="91425" wrap="square" tIns="0">
            <a:noAutofit/>
          </a:bodyPr>
          <a:lstStyle>
            <a:lvl1pPr lvl="0" rtl="0" algn="ctr">
              <a:spcBef>
                <a:spcPts val="0"/>
              </a:spcBef>
              <a:spcAft>
                <a:spcPts val="0"/>
              </a:spcAft>
              <a:buSzPts val="1600"/>
              <a:buFont typeface="Fira Sans Condensed Medium"/>
              <a:buNone/>
              <a:defRPr sz="31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367" name="Google Shape;367;p49"/>
          <p:cNvSpPr txBox="1"/>
          <p:nvPr>
            <p:ph idx="7" type="subTitle"/>
          </p:nvPr>
        </p:nvSpPr>
        <p:spPr>
          <a:xfrm>
            <a:off x="6054450" y="3084875"/>
            <a:ext cx="2376300" cy="613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000"/>
              <a:buNone/>
              <a:defRPr>
                <a:solidFill>
                  <a:schemeClr val="accent1"/>
                </a:solidFill>
              </a:defRPr>
            </a:lvl1pPr>
            <a:lvl2pPr lvl="1" rtl="0" algn="ctr">
              <a:lnSpc>
                <a:spcPct val="100000"/>
              </a:lnSpc>
              <a:spcBef>
                <a:spcPts val="0"/>
              </a:spcBef>
              <a:spcAft>
                <a:spcPts val="0"/>
              </a:spcAft>
              <a:buClr>
                <a:schemeClr val="accent1"/>
              </a:buClr>
              <a:buSzPts val="1000"/>
              <a:buNone/>
              <a:defRPr sz="1000">
                <a:solidFill>
                  <a:schemeClr val="accent1"/>
                </a:solidFill>
              </a:defRPr>
            </a:lvl2pPr>
            <a:lvl3pPr lvl="2" rtl="0" algn="ctr">
              <a:lnSpc>
                <a:spcPct val="100000"/>
              </a:lnSpc>
              <a:spcBef>
                <a:spcPts val="0"/>
              </a:spcBef>
              <a:spcAft>
                <a:spcPts val="0"/>
              </a:spcAft>
              <a:buClr>
                <a:schemeClr val="accent1"/>
              </a:buClr>
              <a:buSzPts val="1000"/>
              <a:buNone/>
              <a:defRPr sz="1000">
                <a:solidFill>
                  <a:schemeClr val="accent1"/>
                </a:solidFill>
              </a:defRPr>
            </a:lvl3pPr>
            <a:lvl4pPr lvl="3" rtl="0" algn="ctr">
              <a:lnSpc>
                <a:spcPct val="100000"/>
              </a:lnSpc>
              <a:spcBef>
                <a:spcPts val="0"/>
              </a:spcBef>
              <a:spcAft>
                <a:spcPts val="0"/>
              </a:spcAft>
              <a:buClr>
                <a:schemeClr val="accent1"/>
              </a:buClr>
              <a:buSzPts val="1000"/>
              <a:buNone/>
              <a:defRPr sz="1000">
                <a:solidFill>
                  <a:schemeClr val="accent1"/>
                </a:solidFill>
              </a:defRPr>
            </a:lvl4pPr>
            <a:lvl5pPr lvl="4" rtl="0" algn="ctr">
              <a:lnSpc>
                <a:spcPct val="100000"/>
              </a:lnSpc>
              <a:spcBef>
                <a:spcPts val="0"/>
              </a:spcBef>
              <a:spcAft>
                <a:spcPts val="0"/>
              </a:spcAft>
              <a:buClr>
                <a:schemeClr val="accent1"/>
              </a:buClr>
              <a:buSzPts val="1000"/>
              <a:buNone/>
              <a:defRPr sz="1000">
                <a:solidFill>
                  <a:schemeClr val="accent1"/>
                </a:solidFill>
              </a:defRPr>
            </a:lvl5pPr>
            <a:lvl6pPr lvl="5" rtl="0" algn="ctr">
              <a:lnSpc>
                <a:spcPct val="100000"/>
              </a:lnSpc>
              <a:spcBef>
                <a:spcPts val="0"/>
              </a:spcBef>
              <a:spcAft>
                <a:spcPts val="0"/>
              </a:spcAft>
              <a:buClr>
                <a:schemeClr val="accent1"/>
              </a:buClr>
              <a:buSzPts val="1000"/>
              <a:buNone/>
              <a:defRPr sz="1000">
                <a:solidFill>
                  <a:schemeClr val="accent1"/>
                </a:solidFill>
              </a:defRPr>
            </a:lvl6pPr>
            <a:lvl7pPr lvl="6" rtl="0" algn="ctr">
              <a:lnSpc>
                <a:spcPct val="100000"/>
              </a:lnSpc>
              <a:spcBef>
                <a:spcPts val="0"/>
              </a:spcBef>
              <a:spcAft>
                <a:spcPts val="0"/>
              </a:spcAft>
              <a:buClr>
                <a:schemeClr val="accent1"/>
              </a:buClr>
              <a:buSzPts val="1000"/>
              <a:buNone/>
              <a:defRPr sz="1000">
                <a:solidFill>
                  <a:schemeClr val="accent1"/>
                </a:solidFill>
              </a:defRPr>
            </a:lvl7pPr>
            <a:lvl8pPr lvl="7" rtl="0" algn="ctr">
              <a:lnSpc>
                <a:spcPct val="100000"/>
              </a:lnSpc>
              <a:spcBef>
                <a:spcPts val="0"/>
              </a:spcBef>
              <a:spcAft>
                <a:spcPts val="0"/>
              </a:spcAft>
              <a:buClr>
                <a:schemeClr val="accent1"/>
              </a:buClr>
              <a:buSzPts val="1000"/>
              <a:buNone/>
              <a:defRPr sz="1000">
                <a:solidFill>
                  <a:schemeClr val="accent1"/>
                </a:solidFill>
              </a:defRPr>
            </a:lvl8pPr>
            <a:lvl9pPr lvl="8" rtl="0" algn="ctr">
              <a:lnSpc>
                <a:spcPct val="100000"/>
              </a:lnSpc>
              <a:spcBef>
                <a:spcPts val="0"/>
              </a:spcBef>
              <a:spcAft>
                <a:spcPts val="0"/>
              </a:spcAft>
              <a:buClr>
                <a:schemeClr val="accent1"/>
              </a:buClr>
              <a:buSzPts val="1000"/>
              <a:buNone/>
              <a:defRPr sz="1000">
                <a:solidFill>
                  <a:schemeClr val="accent1"/>
                </a:solidFill>
              </a:defRPr>
            </a:lvl9pPr>
          </a:lstStyle>
          <a:p/>
        </p:txBody>
      </p:sp>
      <p:sp>
        <p:nvSpPr>
          <p:cNvPr id="368" name="Google Shape;368;p49"/>
          <p:cNvSpPr txBox="1"/>
          <p:nvPr>
            <p:ph idx="8" type="ctrTitle"/>
          </p:nvPr>
        </p:nvSpPr>
        <p:spPr>
          <a:xfrm>
            <a:off x="6052350" y="3645725"/>
            <a:ext cx="2378400" cy="440400"/>
          </a:xfrm>
          <a:prstGeom prst="rect">
            <a:avLst/>
          </a:prstGeom>
          <a:ln>
            <a:noFill/>
          </a:ln>
        </p:spPr>
        <p:txBody>
          <a:bodyPr anchorCtr="0" anchor="t" bIns="91425" lIns="91425" spcFirstLastPara="1" rIns="91425" wrap="square" tIns="0">
            <a:noAutofit/>
          </a:bodyPr>
          <a:lstStyle>
            <a:lvl1pPr lvl="0" rtl="0" algn="ctr">
              <a:spcBef>
                <a:spcPts val="0"/>
              </a:spcBef>
              <a:spcAft>
                <a:spcPts val="0"/>
              </a:spcAft>
              <a:buSzPts val="1600"/>
              <a:buFont typeface="Fira Sans Condensed Medium"/>
              <a:buNone/>
              <a:defRPr sz="31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369" name="Google Shape;369;p49"/>
          <p:cNvSpPr txBox="1"/>
          <p:nvPr>
            <p:ph idx="9" type="subTitle"/>
          </p:nvPr>
        </p:nvSpPr>
        <p:spPr>
          <a:xfrm>
            <a:off x="3384900" y="1631625"/>
            <a:ext cx="2376300" cy="613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000"/>
              <a:buNone/>
              <a:defRPr>
                <a:solidFill>
                  <a:schemeClr val="accent1"/>
                </a:solidFill>
              </a:defRPr>
            </a:lvl1pPr>
            <a:lvl2pPr lvl="1" rtl="0" algn="ctr">
              <a:lnSpc>
                <a:spcPct val="100000"/>
              </a:lnSpc>
              <a:spcBef>
                <a:spcPts val="0"/>
              </a:spcBef>
              <a:spcAft>
                <a:spcPts val="0"/>
              </a:spcAft>
              <a:buClr>
                <a:schemeClr val="accent1"/>
              </a:buClr>
              <a:buSzPts val="1000"/>
              <a:buNone/>
              <a:defRPr sz="1000">
                <a:solidFill>
                  <a:schemeClr val="accent1"/>
                </a:solidFill>
              </a:defRPr>
            </a:lvl2pPr>
            <a:lvl3pPr lvl="2" rtl="0" algn="ctr">
              <a:lnSpc>
                <a:spcPct val="100000"/>
              </a:lnSpc>
              <a:spcBef>
                <a:spcPts val="0"/>
              </a:spcBef>
              <a:spcAft>
                <a:spcPts val="0"/>
              </a:spcAft>
              <a:buClr>
                <a:schemeClr val="accent1"/>
              </a:buClr>
              <a:buSzPts val="1000"/>
              <a:buNone/>
              <a:defRPr sz="1000">
                <a:solidFill>
                  <a:schemeClr val="accent1"/>
                </a:solidFill>
              </a:defRPr>
            </a:lvl3pPr>
            <a:lvl4pPr lvl="3" rtl="0" algn="ctr">
              <a:lnSpc>
                <a:spcPct val="100000"/>
              </a:lnSpc>
              <a:spcBef>
                <a:spcPts val="0"/>
              </a:spcBef>
              <a:spcAft>
                <a:spcPts val="0"/>
              </a:spcAft>
              <a:buClr>
                <a:schemeClr val="accent1"/>
              </a:buClr>
              <a:buSzPts val="1000"/>
              <a:buNone/>
              <a:defRPr sz="1000">
                <a:solidFill>
                  <a:schemeClr val="accent1"/>
                </a:solidFill>
              </a:defRPr>
            </a:lvl4pPr>
            <a:lvl5pPr lvl="4" rtl="0" algn="ctr">
              <a:lnSpc>
                <a:spcPct val="100000"/>
              </a:lnSpc>
              <a:spcBef>
                <a:spcPts val="0"/>
              </a:spcBef>
              <a:spcAft>
                <a:spcPts val="0"/>
              </a:spcAft>
              <a:buClr>
                <a:schemeClr val="accent1"/>
              </a:buClr>
              <a:buSzPts val="1000"/>
              <a:buNone/>
              <a:defRPr sz="1000">
                <a:solidFill>
                  <a:schemeClr val="accent1"/>
                </a:solidFill>
              </a:defRPr>
            </a:lvl5pPr>
            <a:lvl6pPr lvl="5" rtl="0" algn="ctr">
              <a:lnSpc>
                <a:spcPct val="100000"/>
              </a:lnSpc>
              <a:spcBef>
                <a:spcPts val="0"/>
              </a:spcBef>
              <a:spcAft>
                <a:spcPts val="0"/>
              </a:spcAft>
              <a:buClr>
                <a:schemeClr val="accent1"/>
              </a:buClr>
              <a:buSzPts val="1000"/>
              <a:buNone/>
              <a:defRPr sz="1000">
                <a:solidFill>
                  <a:schemeClr val="accent1"/>
                </a:solidFill>
              </a:defRPr>
            </a:lvl6pPr>
            <a:lvl7pPr lvl="6" rtl="0" algn="ctr">
              <a:lnSpc>
                <a:spcPct val="100000"/>
              </a:lnSpc>
              <a:spcBef>
                <a:spcPts val="0"/>
              </a:spcBef>
              <a:spcAft>
                <a:spcPts val="0"/>
              </a:spcAft>
              <a:buClr>
                <a:schemeClr val="accent1"/>
              </a:buClr>
              <a:buSzPts val="1000"/>
              <a:buNone/>
              <a:defRPr sz="1000">
                <a:solidFill>
                  <a:schemeClr val="accent1"/>
                </a:solidFill>
              </a:defRPr>
            </a:lvl7pPr>
            <a:lvl8pPr lvl="7" rtl="0" algn="ctr">
              <a:lnSpc>
                <a:spcPct val="100000"/>
              </a:lnSpc>
              <a:spcBef>
                <a:spcPts val="0"/>
              </a:spcBef>
              <a:spcAft>
                <a:spcPts val="0"/>
              </a:spcAft>
              <a:buClr>
                <a:schemeClr val="accent1"/>
              </a:buClr>
              <a:buSzPts val="1000"/>
              <a:buNone/>
              <a:defRPr sz="1000">
                <a:solidFill>
                  <a:schemeClr val="accent1"/>
                </a:solidFill>
              </a:defRPr>
            </a:lvl8pPr>
            <a:lvl9pPr lvl="8" rtl="0" algn="ctr">
              <a:lnSpc>
                <a:spcPct val="100000"/>
              </a:lnSpc>
              <a:spcBef>
                <a:spcPts val="0"/>
              </a:spcBef>
              <a:spcAft>
                <a:spcPts val="0"/>
              </a:spcAft>
              <a:buClr>
                <a:schemeClr val="accent1"/>
              </a:buClr>
              <a:buSzPts val="1000"/>
              <a:buNone/>
              <a:defRPr sz="1000">
                <a:solidFill>
                  <a:schemeClr val="accent1"/>
                </a:solidFill>
              </a:defRPr>
            </a:lvl9pPr>
          </a:lstStyle>
          <a:p/>
        </p:txBody>
      </p:sp>
      <p:sp>
        <p:nvSpPr>
          <p:cNvPr id="370" name="Google Shape;370;p49"/>
          <p:cNvSpPr txBox="1"/>
          <p:nvPr>
            <p:ph idx="13" type="ctrTitle"/>
          </p:nvPr>
        </p:nvSpPr>
        <p:spPr>
          <a:xfrm>
            <a:off x="3382800" y="2192475"/>
            <a:ext cx="2378400" cy="440400"/>
          </a:xfrm>
          <a:prstGeom prst="rect">
            <a:avLst/>
          </a:prstGeom>
          <a:ln>
            <a:noFill/>
          </a:ln>
        </p:spPr>
        <p:txBody>
          <a:bodyPr anchorCtr="0" anchor="t" bIns="91425" lIns="91425" spcFirstLastPara="1" rIns="91425" wrap="square" tIns="0">
            <a:noAutofit/>
          </a:bodyPr>
          <a:lstStyle>
            <a:lvl1pPr lvl="0" rtl="0" algn="ctr">
              <a:spcBef>
                <a:spcPts val="0"/>
              </a:spcBef>
              <a:spcAft>
                <a:spcPts val="0"/>
              </a:spcAft>
              <a:buSzPts val="1600"/>
              <a:buFont typeface="Fira Sans Condensed Medium"/>
              <a:buNone/>
              <a:defRPr sz="31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371" name="Google Shape;371;p49"/>
          <p:cNvSpPr txBox="1"/>
          <p:nvPr>
            <p:ph idx="14" type="subTitle"/>
          </p:nvPr>
        </p:nvSpPr>
        <p:spPr>
          <a:xfrm>
            <a:off x="3384900" y="3084875"/>
            <a:ext cx="2376300" cy="613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000"/>
              <a:buNone/>
              <a:defRPr>
                <a:solidFill>
                  <a:schemeClr val="accent1"/>
                </a:solidFill>
              </a:defRPr>
            </a:lvl1pPr>
            <a:lvl2pPr lvl="1" rtl="0" algn="ctr">
              <a:lnSpc>
                <a:spcPct val="100000"/>
              </a:lnSpc>
              <a:spcBef>
                <a:spcPts val="0"/>
              </a:spcBef>
              <a:spcAft>
                <a:spcPts val="0"/>
              </a:spcAft>
              <a:buClr>
                <a:schemeClr val="accent1"/>
              </a:buClr>
              <a:buSzPts val="1000"/>
              <a:buNone/>
              <a:defRPr sz="1000">
                <a:solidFill>
                  <a:schemeClr val="accent1"/>
                </a:solidFill>
              </a:defRPr>
            </a:lvl2pPr>
            <a:lvl3pPr lvl="2" rtl="0" algn="ctr">
              <a:lnSpc>
                <a:spcPct val="100000"/>
              </a:lnSpc>
              <a:spcBef>
                <a:spcPts val="0"/>
              </a:spcBef>
              <a:spcAft>
                <a:spcPts val="0"/>
              </a:spcAft>
              <a:buClr>
                <a:schemeClr val="accent1"/>
              </a:buClr>
              <a:buSzPts val="1000"/>
              <a:buNone/>
              <a:defRPr sz="1000">
                <a:solidFill>
                  <a:schemeClr val="accent1"/>
                </a:solidFill>
              </a:defRPr>
            </a:lvl3pPr>
            <a:lvl4pPr lvl="3" rtl="0" algn="ctr">
              <a:lnSpc>
                <a:spcPct val="100000"/>
              </a:lnSpc>
              <a:spcBef>
                <a:spcPts val="0"/>
              </a:spcBef>
              <a:spcAft>
                <a:spcPts val="0"/>
              </a:spcAft>
              <a:buClr>
                <a:schemeClr val="accent1"/>
              </a:buClr>
              <a:buSzPts val="1000"/>
              <a:buNone/>
              <a:defRPr sz="1000">
                <a:solidFill>
                  <a:schemeClr val="accent1"/>
                </a:solidFill>
              </a:defRPr>
            </a:lvl4pPr>
            <a:lvl5pPr lvl="4" rtl="0" algn="ctr">
              <a:lnSpc>
                <a:spcPct val="100000"/>
              </a:lnSpc>
              <a:spcBef>
                <a:spcPts val="0"/>
              </a:spcBef>
              <a:spcAft>
                <a:spcPts val="0"/>
              </a:spcAft>
              <a:buClr>
                <a:schemeClr val="accent1"/>
              </a:buClr>
              <a:buSzPts val="1000"/>
              <a:buNone/>
              <a:defRPr sz="1000">
                <a:solidFill>
                  <a:schemeClr val="accent1"/>
                </a:solidFill>
              </a:defRPr>
            </a:lvl5pPr>
            <a:lvl6pPr lvl="5" rtl="0" algn="ctr">
              <a:lnSpc>
                <a:spcPct val="100000"/>
              </a:lnSpc>
              <a:spcBef>
                <a:spcPts val="0"/>
              </a:spcBef>
              <a:spcAft>
                <a:spcPts val="0"/>
              </a:spcAft>
              <a:buClr>
                <a:schemeClr val="accent1"/>
              </a:buClr>
              <a:buSzPts val="1000"/>
              <a:buNone/>
              <a:defRPr sz="1000">
                <a:solidFill>
                  <a:schemeClr val="accent1"/>
                </a:solidFill>
              </a:defRPr>
            </a:lvl6pPr>
            <a:lvl7pPr lvl="6" rtl="0" algn="ctr">
              <a:lnSpc>
                <a:spcPct val="100000"/>
              </a:lnSpc>
              <a:spcBef>
                <a:spcPts val="0"/>
              </a:spcBef>
              <a:spcAft>
                <a:spcPts val="0"/>
              </a:spcAft>
              <a:buClr>
                <a:schemeClr val="accent1"/>
              </a:buClr>
              <a:buSzPts val="1000"/>
              <a:buNone/>
              <a:defRPr sz="1000">
                <a:solidFill>
                  <a:schemeClr val="accent1"/>
                </a:solidFill>
              </a:defRPr>
            </a:lvl7pPr>
            <a:lvl8pPr lvl="7" rtl="0" algn="ctr">
              <a:lnSpc>
                <a:spcPct val="100000"/>
              </a:lnSpc>
              <a:spcBef>
                <a:spcPts val="0"/>
              </a:spcBef>
              <a:spcAft>
                <a:spcPts val="0"/>
              </a:spcAft>
              <a:buClr>
                <a:schemeClr val="accent1"/>
              </a:buClr>
              <a:buSzPts val="1000"/>
              <a:buNone/>
              <a:defRPr sz="1000">
                <a:solidFill>
                  <a:schemeClr val="accent1"/>
                </a:solidFill>
              </a:defRPr>
            </a:lvl8pPr>
            <a:lvl9pPr lvl="8" rtl="0" algn="ctr">
              <a:lnSpc>
                <a:spcPct val="100000"/>
              </a:lnSpc>
              <a:spcBef>
                <a:spcPts val="0"/>
              </a:spcBef>
              <a:spcAft>
                <a:spcPts val="0"/>
              </a:spcAft>
              <a:buClr>
                <a:schemeClr val="accent1"/>
              </a:buClr>
              <a:buSzPts val="1000"/>
              <a:buNone/>
              <a:defRPr sz="1000">
                <a:solidFill>
                  <a:schemeClr val="accent1"/>
                </a:solidFill>
              </a:defRPr>
            </a:lvl9pPr>
          </a:lstStyle>
          <a:p/>
        </p:txBody>
      </p:sp>
      <p:sp>
        <p:nvSpPr>
          <p:cNvPr id="372" name="Google Shape;372;p49"/>
          <p:cNvSpPr txBox="1"/>
          <p:nvPr>
            <p:ph idx="15" type="ctrTitle"/>
          </p:nvPr>
        </p:nvSpPr>
        <p:spPr>
          <a:xfrm>
            <a:off x="3382800" y="3645725"/>
            <a:ext cx="2378400" cy="440400"/>
          </a:xfrm>
          <a:prstGeom prst="rect">
            <a:avLst/>
          </a:prstGeom>
          <a:ln>
            <a:noFill/>
          </a:ln>
        </p:spPr>
        <p:txBody>
          <a:bodyPr anchorCtr="0" anchor="t" bIns="91425" lIns="91425" spcFirstLastPara="1" rIns="91425" wrap="square" tIns="0">
            <a:noAutofit/>
          </a:bodyPr>
          <a:lstStyle>
            <a:lvl1pPr lvl="0" rtl="0" algn="ctr">
              <a:spcBef>
                <a:spcPts val="0"/>
              </a:spcBef>
              <a:spcAft>
                <a:spcPts val="0"/>
              </a:spcAft>
              <a:buSzPts val="1600"/>
              <a:buFont typeface="Fira Sans Condensed Medium"/>
              <a:buNone/>
              <a:defRPr sz="31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pic>
        <p:nvPicPr>
          <p:cNvPr id="373" name="Google Shape;373;p49"/>
          <p:cNvPicPr preferRelativeResize="0"/>
          <p:nvPr/>
        </p:nvPicPr>
        <p:blipFill>
          <a:blip r:embed="rId2">
            <a:alphaModFix/>
          </a:blip>
          <a:stretch>
            <a:fillRect/>
          </a:stretch>
        </p:blipFill>
        <p:spPr>
          <a:xfrm>
            <a:off x="-305678" y="4061862"/>
            <a:ext cx="1507253" cy="1493732"/>
          </a:xfrm>
          <a:prstGeom prst="rect">
            <a:avLst/>
          </a:prstGeom>
          <a:noFill/>
          <a:ln>
            <a:noFill/>
          </a:ln>
        </p:spPr>
      </p:pic>
      <p:sp>
        <p:nvSpPr>
          <p:cNvPr id="374" name="Google Shape;374;p49"/>
          <p:cNvSpPr/>
          <p:nvPr/>
        </p:nvSpPr>
        <p:spPr>
          <a:xfrm flipH="1" rot="-2700000">
            <a:off x="7845556" y="388313"/>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eight columns">
  <p:cSld name="TITLE_AND_TWO_COLUMNS_1_4_1_1_1">
    <p:spTree>
      <p:nvGrpSpPr>
        <p:cNvPr id="375" name="Shape 375"/>
        <p:cNvGrpSpPr/>
        <p:nvPr/>
      </p:nvGrpSpPr>
      <p:grpSpPr>
        <a:xfrm>
          <a:off x="0" y="0"/>
          <a:ext cx="0" cy="0"/>
          <a:chOff x="0" y="0"/>
          <a:chExt cx="0" cy="0"/>
        </a:xfrm>
      </p:grpSpPr>
      <p:sp>
        <p:nvSpPr>
          <p:cNvPr id="376" name="Google Shape;376;p50"/>
          <p:cNvSpPr txBox="1"/>
          <p:nvPr>
            <p:ph type="title"/>
          </p:nvPr>
        </p:nvSpPr>
        <p:spPr>
          <a:xfrm>
            <a:off x="714850" y="340266"/>
            <a:ext cx="77142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2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77" name="Google Shape;377;p50"/>
          <p:cNvSpPr txBox="1"/>
          <p:nvPr>
            <p:ph idx="1" type="subTitle"/>
          </p:nvPr>
        </p:nvSpPr>
        <p:spPr>
          <a:xfrm>
            <a:off x="713224" y="3605549"/>
            <a:ext cx="1887600" cy="85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78" name="Google Shape;378;p50"/>
          <p:cNvSpPr txBox="1"/>
          <p:nvPr>
            <p:ph idx="2" type="subTitle"/>
          </p:nvPr>
        </p:nvSpPr>
        <p:spPr>
          <a:xfrm>
            <a:off x="713224" y="3176250"/>
            <a:ext cx="1887600" cy="440400"/>
          </a:xfrm>
          <a:prstGeom prst="rect">
            <a:avLst/>
          </a:prstGeom>
        </p:spPr>
        <p:txBody>
          <a:bodyPr anchorCtr="0" anchor="t" bIns="91425" lIns="91425" spcFirstLastPara="1" rIns="91425" wrap="square" tIns="0">
            <a:noAutofit/>
          </a:bodyPr>
          <a:lstStyle>
            <a:lvl1pPr lvl="0" rtl="0" algn="ctr">
              <a:spcBef>
                <a:spcPts val="0"/>
              </a:spcBef>
              <a:spcAft>
                <a:spcPts val="0"/>
              </a:spcAft>
              <a:buSzPts val="2100"/>
              <a:buFont typeface="Bebas Neue"/>
              <a:buNone/>
              <a:defRPr i="1" sz="3100">
                <a:solidFill>
                  <a:schemeClr val="dk1"/>
                </a:solidFill>
                <a:latin typeface="Judson"/>
                <a:ea typeface="Judson"/>
                <a:cs typeface="Judson"/>
                <a:sym typeface="Juds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379" name="Google Shape;379;p50"/>
          <p:cNvSpPr txBox="1"/>
          <p:nvPr>
            <p:ph idx="3" type="subTitle"/>
          </p:nvPr>
        </p:nvSpPr>
        <p:spPr>
          <a:xfrm>
            <a:off x="713224" y="1924499"/>
            <a:ext cx="1887600" cy="85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80" name="Google Shape;380;p50"/>
          <p:cNvSpPr txBox="1"/>
          <p:nvPr>
            <p:ph idx="4" type="subTitle"/>
          </p:nvPr>
        </p:nvSpPr>
        <p:spPr>
          <a:xfrm>
            <a:off x="713224" y="1495200"/>
            <a:ext cx="1887600" cy="440400"/>
          </a:xfrm>
          <a:prstGeom prst="rect">
            <a:avLst/>
          </a:prstGeom>
        </p:spPr>
        <p:txBody>
          <a:bodyPr anchorCtr="0" anchor="t" bIns="91425" lIns="91425" spcFirstLastPara="1" rIns="91425" wrap="square" tIns="0">
            <a:noAutofit/>
          </a:bodyPr>
          <a:lstStyle>
            <a:lvl1pPr lvl="0" rtl="0" algn="ctr">
              <a:spcBef>
                <a:spcPts val="0"/>
              </a:spcBef>
              <a:spcAft>
                <a:spcPts val="0"/>
              </a:spcAft>
              <a:buSzPts val="2100"/>
              <a:buFont typeface="Bebas Neue"/>
              <a:buNone/>
              <a:defRPr i="1" sz="3100">
                <a:solidFill>
                  <a:schemeClr val="dk1"/>
                </a:solidFill>
                <a:latin typeface="Judson"/>
                <a:ea typeface="Judson"/>
                <a:cs typeface="Judson"/>
                <a:sym typeface="Juds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381" name="Google Shape;381;p50"/>
          <p:cNvSpPr txBox="1"/>
          <p:nvPr>
            <p:ph idx="5" type="subTitle"/>
          </p:nvPr>
        </p:nvSpPr>
        <p:spPr>
          <a:xfrm>
            <a:off x="6543174" y="3605549"/>
            <a:ext cx="1887600" cy="85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82" name="Google Shape;382;p50"/>
          <p:cNvSpPr txBox="1"/>
          <p:nvPr>
            <p:ph idx="6" type="subTitle"/>
          </p:nvPr>
        </p:nvSpPr>
        <p:spPr>
          <a:xfrm>
            <a:off x="6543174" y="3176250"/>
            <a:ext cx="1887600" cy="440400"/>
          </a:xfrm>
          <a:prstGeom prst="rect">
            <a:avLst/>
          </a:prstGeom>
        </p:spPr>
        <p:txBody>
          <a:bodyPr anchorCtr="0" anchor="t" bIns="91425" lIns="91425" spcFirstLastPara="1" rIns="91425" wrap="square" tIns="0">
            <a:noAutofit/>
          </a:bodyPr>
          <a:lstStyle>
            <a:lvl1pPr lvl="0" rtl="0" algn="ctr">
              <a:spcBef>
                <a:spcPts val="0"/>
              </a:spcBef>
              <a:spcAft>
                <a:spcPts val="0"/>
              </a:spcAft>
              <a:buSzPts val="2100"/>
              <a:buFont typeface="Bebas Neue"/>
              <a:buNone/>
              <a:defRPr i="1" sz="3100">
                <a:solidFill>
                  <a:schemeClr val="dk1"/>
                </a:solidFill>
                <a:latin typeface="Judson"/>
                <a:ea typeface="Judson"/>
                <a:cs typeface="Judson"/>
                <a:sym typeface="Juds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383" name="Google Shape;383;p50"/>
          <p:cNvSpPr txBox="1"/>
          <p:nvPr>
            <p:ph idx="7" type="subTitle"/>
          </p:nvPr>
        </p:nvSpPr>
        <p:spPr>
          <a:xfrm>
            <a:off x="6543174" y="1924499"/>
            <a:ext cx="1887600" cy="85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84" name="Google Shape;384;p50"/>
          <p:cNvSpPr txBox="1"/>
          <p:nvPr>
            <p:ph idx="8" type="subTitle"/>
          </p:nvPr>
        </p:nvSpPr>
        <p:spPr>
          <a:xfrm>
            <a:off x="6543174" y="1495200"/>
            <a:ext cx="1887600" cy="440400"/>
          </a:xfrm>
          <a:prstGeom prst="rect">
            <a:avLst/>
          </a:prstGeom>
        </p:spPr>
        <p:txBody>
          <a:bodyPr anchorCtr="0" anchor="t" bIns="91425" lIns="91425" spcFirstLastPara="1" rIns="91425" wrap="square" tIns="0">
            <a:noAutofit/>
          </a:bodyPr>
          <a:lstStyle>
            <a:lvl1pPr lvl="0" rtl="0" algn="ctr">
              <a:spcBef>
                <a:spcPts val="0"/>
              </a:spcBef>
              <a:spcAft>
                <a:spcPts val="0"/>
              </a:spcAft>
              <a:buSzPts val="2100"/>
              <a:buFont typeface="Bebas Neue"/>
              <a:buNone/>
              <a:defRPr i="1" sz="3100">
                <a:solidFill>
                  <a:schemeClr val="dk1"/>
                </a:solidFill>
                <a:latin typeface="Judson"/>
                <a:ea typeface="Judson"/>
                <a:cs typeface="Judson"/>
                <a:sym typeface="Juds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385" name="Google Shape;385;p50"/>
          <p:cNvSpPr txBox="1"/>
          <p:nvPr>
            <p:ph idx="9" type="subTitle"/>
          </p:nvPr>
        </p:nvSpPr>
        <p:spPr>
          <a:xfrm>
            <a:off x="4599857" y="3605549"/>
            <a:ext cx="1887600" cy="85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86" name="Google Shape;386;p50"/>
          <p:cNvSpPr txBox="1"/>
          <p:nvPr>
            <p:ph idx="13" type="subTitle"/>
          </p:nvPr>
        </p:nvSpPr>
        <p:spPr>
          <a:xfrm>
            <a:off x="4599857" y="3176250"/>
            <a:ext cx="1887600" cy="440400"/>
          </a:xfrm>
          <a:prstGeom prst="rect">
            <a:avLst/>
          </a:prstGeom>
        </p:spPr>
        <p:txBody>
          <a:bodyPr anchorCtr="0" anchor="t" bIns="91425" lIns="91425" spcFirstLastPara="1" rIns="91425" wrap="square" tIns="0">
            <a:noAutofit/>
          </a:bodyPr>
          <a:lstStyle>
            <a:lvl1pPr lvl="0" rtl="0" algn="ctr">
              <a:spcBef>
                <a:spcPts val="0"/>
              </a:spcBef>
              <a:spcAft>
                <a:spcPts val="0"/>
              </a:spcAft>
              <a:buSzPts val="2100"/>
              <a:buFont typeface="Bebas Neue"/>
              <a:buNone/>
              <a:defRPr i="1" sz="3100">
                <a:solidFill>
                  <a:schemeClr val="dk1"/>
                </a:solidFill>
                <a:latin typeface="Judson"/>
                <a:ea typeface="Judson"/>
                <a:cs typeface="Judson"/>
                <a:sym typeface="Juds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387" name="Google Shape;387;p50"/>
          <p:cNvSpPr txBox="1"/>
          <p:nvPr>
            <p:ph idx="14" type="subTitle"/>
          </p:nvPr>
        </p:nvSpPr>
        <p:spPr>
          <a:xfrm>
            <a:off x="4599857" y="1924499"/>
            <a:ext cx="1887600" cy="85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88" name="Google Shape;388;p50"/>
          <p:cNvSpPr txBox="1"/>
          <p:nvPr>
            <p:ph idx="15" type="subTitle"/>
          </p:nvPr>
        </p:nvSpPr>
        <p:spPr>
          <a:xfrm>
            <a:off x="4599857" y="1495200"/>
            <a:ext cx="1887600" cy="440400"/>
          </a:xfrm>
          <a:prstGeom prst="rect">
            <a:avLst/>
          </a:prstGeom>
        </p:spPr>
        <p:txBody>
          <a:bodyPr anchorCtr="0" anchor="t" bIns="91425" lIns="91425" spcFirstLastPara="1" rIns="91425" wrap="square" tIns="0">
            <a:noAutofit/>
          </a:bodyPr>
          <a:lstStyle>
            <a:lvl1pPr lvl="0" rtl="0" algn="ctr">
              <a:spcBef>
                <a:spcPts val="0"/>
              </a:spcBef>
              <a:spcAft>
                <a:spcPts val="0"/>
              </a:spcAft>
              <a:buSzPts val="2100"/>
              <a:buFont typeface="Bebas Neue"/>
              <a:buNone/>
              <a:defRPr i="1" sz="3100">
                <a:solidFill>
                  <a:schemeClr val="dk1"/>
                </a:solidFill>
                <a:latin typeface="Judson"/>
                <a:ea typeface="Judson"/>
                <a:cs typeface="Judson"/>
                <a:sym typeface="Juds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389" name="Google Shape;389;p50"/>
          <p:cNvSpPr txBox="1"/>
          <p:nvPr>
            <p:ph idx="16" type="subTitle"/>
          </p:nvPr>
        </p:nvSpPr>
        <p:spPr>
          <a:xfrm>
            <a:off x="2656541" y="3605549"/>
            <a:ext cx="1887600" cy="85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90" name="Google Shape;390;p50"/>
          <p:cNvSpPr txBox="1"/>
          <p:nvPr>
            <p:ph idx="17" type="subTitle"/>
          </p:nvPr>
        </p:nvSpPr>
        <p:spPr>
          <a:xfrm>
            <a:off x="2656541" y="3176250"/>
            <a:ext cx="1887600" cy="440400"/>
          </a:xfrm>
          <a:prstGeom prst="rect">
            <a:avLst/>
          </a:prstGeom>
        </p:spPr>
        <p:txBody>
          <a:bodyPr anchorCtr="0" anchor="t" bIns="91425" lIns="91425" spcFirstLastPara="1" rIns="91425" wrap="square" tIns="0">
            <a:noAutofit/>
          </a:bodyPr>
          <a:lstStyle>
            <a:lvl1pPr lvl="0" rtl="0" algn="ctr">
              <a:spcBef>
                <a:spcPts val="0"/>
              </a:spcBef>
              <a:spcAft>
                <a:spcPts val="0"/>
              </a:spcAft>
              <a:buSzPts val="2100"/>
              <a:buFont typeface="Bebas Neue"/>
              <a:buNone/>
              <a:defRPr i="1" sz="3100">
                <a:solidFill>
                  <a:schemeClr val="dk1"/>
                </a:solidFill>
                <a:latin typeface="Judson"/>
                <a:ea typeface="Judson"/>
                <a:cs typeface="Judson"/>
                <a:sym typeface="Juds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391" name="Google Shape;391;p50"/>
          <p:cNvSpPr txBox="1"/>
          <p:nvPr>
            <p:ph idx="18" type="subTitle"/>
          </p:nvPr>
        </p:nvSpPr>
        <p:spPr>
          <a:xfrm>
            <a:off x="2656541" y="1924499"/>
            <a:ext cx="1887600" cy="855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92" name="Google Shape;392;p50"/>
          <p:cNvSpPr txBox="1"/>
          <p:nvPr>
            <p:ph idx="19" type="subTitle"/>
          </p:nvPr>
        </p:nvSpPr>
        <p:spPr>
          <a:xfrm>
            <a:off x="2656541" y="1495200"/>
            <a:ext cx="1887600" cy="440400"/>
          </a:xfrm>
          <a:prstGeom prst="rect">
            <a:avLst/>
          </a:prstGeom>
        </p:spPr>
        <p:txBody>
          <a:bodyPr anchorCtr="0" anchor="t" bIns="91425" lIns="91425" spcFirstLastPara="1" rIns="91425" wrap="square" tIns="0">
            <a:noAutofit/>
          </a:bodyPr>
          <a:lstStyle>
            <a:lvl1pPr lvl="0" rtl="0" algn="ctr">
              <a:spcBef>
                <a:spcPts val="0"/>
              </a:spcBef>
              <a:spcAft>
                <a:spcPts val="0"/>
              </a:spcAft>
              <a:buSzPts val="2100"/>
              <a:buFont typeface="Bebas Neue"/>
              <a:buNone/>
              <a:defRPr i="1" sz="3100">
                <a:solidFill>
                  <a:schemeClr val="dk1"/>
                </a:solidFill>
                <a:latin typeface="Judson"/>
                <a:ea typeface="Judson"/>
                <a:cs typeface="Judson"/>
                <a:sym typeface="Juds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pic>
        <p:nvPicPr>
          <p:cNvPr id="393" name="Google Shape;393;p50"/>
          <p:cNvPicPr preferRelativeResize="0"/>
          <p:nvPr/>
        </p:nvPicPr>
        <p:blipFill>
          <a:blip r:embed="rId2">
            <a:alphaModFix/>
          </a:blip>
          <a:stretch>
            <a:fillRect/>
          </a:stretch>
        </p:blipFill>
        <p:spPr>
          <a:xfrm rot="-9885726">
            <a:off x="7977271" y="-207363"/>
            <a:ext cx="1507253" cy="1493732"/>
          </a:xfrm>
          <a:prstGeom prst="rect">
            <a:avLst/>
          </a:prstGeom>
          <a:noFill/>
          <a:ln>
            <a:noFill/>
          </a:ln>
        </p:spPr>
      </p:pic>
      <p:sp>
        <p:nvSpPr>
          <p:cNvPr id="394" name="Google Shape;394;p50"/>
          <p:cNvSpPr/>
          <p:nvPr/>
        </p:nvSpPr>
        <p:spPr>
          <a:xfrm flipH="1" rot="1316560">
            <a:off x="347589" y="270799"/>
            <a:ext cx="731262" cy="1353015"/>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ctrTitle"/>
          </p:nvPr>
        </p:nvSpPr>
        <p:spPr>
          <a:xfrm>
            <a:off x="714850" y="341528"/>
            <a:ext cx="77142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600"/>
              <a:buNone/>
              <a:defRPr sz="4200">
                <a:solidFill>
                  <a:schemeClr val="lt1"/>
                </a:solidFill>
              </a:defRPr>
            </a:lvl1pPr>
            <a:lvl2pPr lvl="1" rtl="0" algn="r">
              <a:spcBef>
                <a:spcPts val="0"/>
              </a:spcBef>
              <a:spcAft>
                <a:spcPts val="0"/>
              </a:spcAft>
              <a:buClr>
                <a:schemeClr val="lt1"/>
              </a:buClr>
              <a:buSzPts val="1800"/>
              <a:buNone/>
              <a:defRPr sz="1800">
                <a:solidFill>
                  <a:schemeClr val="lt1"/>
                </a:solidFill>
              </a:defRPr>
            </a:lvl2pPr>
            <a:lvl3pPr lvl="2" rtl="0" algn="r">
              <a:spcBef>
                <a:spcPts val="0"/>
              </a:spcBef>
              <a:spcAft>
                <a:spcPts val="0"/>
              </a:spcAft>
              <a:buClr>
                <a:schemeClr val="lt1"/>
              </a:buClr>
              <a:buSzPts val="1800"/>
              <a:buNone/>
              <a:defRPr sz="1800">
                <a:solidFill>
                  <a:schemeClr val="lt1"/>
                </a:solidFill>
              </a:defRPr>
            </a:lvl3pPr>
            <a:lvl4pPr lvl="3" rtl="0" algn="r">
              <a:spcBef>
                <a:spcPts val="0"/>
              </a:spcBef>
              <a:spcAft>
                <a:spcPts val="0"/>
              </a:spcAft>
              <a:buClr>
                <a:schemeClr val="lt1"/>
              </a:buClr>
              <a:buSzPts val="1800"/>
              <a:buNone/>
              <a:defRPr sz="1800">
                <a:solidFill>
                  <a:schemeClr val="lt1"/>
                </a:solidFill>
              </a:defRPr>
            </a:lvl4pPr>
            <a:lvl5pPr lvl="4" rtl="0" algn="r">
              <a:spcBef>
                <a:spcPts val="0"/>
              </a:spcBef>
              <a:spcAft>
                <a:spcPts val="0"/>
              </a:spcAft>
              <a:buClr>
                <a:schemeClr val="lt1"/>
              </a:buClr>
              <a:buSzPts val="1800"/>
              <a:buNone/>
              <a:defRPr sz="1800">
                <a:solidFill>
                  <a:schemeClr val="lt1"/>
                </a:solidFill>
              </a:defRPr>
            </a:lvl5pPr>
            <a:lvl6pPr lvl="5" rtl="0" algn="r">
              <a:spcBef>
                <a:spcPts val="0"/>
              </a:spcBef>
              <a:spcAft>
                <a:spcPts val="0"/>
              </a:spcAft>
              <a:buClr>
                <a:schemeClr val="lt1"/>
              </a:buClr>
              <a:buSzPts val="1800"/>
              <a:buNone/>
              <a:defRPr sz="1800">
                <a:solidFill>
                  <a:schemeClr val="lt1"/>
                </a:solidFill>
              </a:defRPr>
            </a:lvl6pPr>
            <a:lvl7pPr lvl="6" rtl="0" algn="r">
              <a:spcBef>
                <a:spcPts val="0"/>
              </a:spcBef>
              <a:spcAft>
                <a:spcPts val="0"/>
              </a:spcAft>
              <a:buClr>
                <a:schemeClr val="lt1"/>
              </a:buClr>
              <a:buSzPts val="1800"/>
              <a:buNone/>
              <a:defRPr sz="1800">
                <a:solidFill>
                  <a:schemeClr val="lt1"/>
                </a:solidFill>
              </a:defRPr>
            </a:lvl7pPr>
            <a:lvl8pPr lvl="7" rtl="0" algn="r">
              <a:spcBef>
                <a:spcPts val="0"/>
              </a:spcBef>
              <a:spcAft>
                <a:spcPts val="0"/>
              </a:spcAft>
              <a:buClr>
                <a:schemeClr val="lt1"/>
              </a:buClr>
              <a:buSzPts val="1800"/>
              <a:buNone/>
              <a:defRPr sz="1800">
                <a:solidFill>
                  <a:schemeClr val="lt1"/>
                </a:solidFill>
              </a:defRPr>
            </a:lvl8pPr>
            <a:lvl9pPr lvl="8" rtl="0" algn="r">
              <a:spcBef>
                <a:spcPts val="0"/>
              </a:spcBef>
              <a:spcAft>
                <a:spcPts val="0"/>
              </a:spcAft>
              <a:buClr>
                <a:schemeClr val="lt1"/>
              </a:buClr>
              <a:buSzPts val="1800"/>
              <a:buNone/>
              <a:defRPr sz="1800">
                <a:solidFill>
                  <a:schemeClr val="lt1"/>
                </a:solidFill>
              </a:defRPr>
            </a:lvl9pPr>
          </a:lstStyle>
          <a:p/>
        </p:txBody>
      </p:sp>
      <p:sp>
        <p:nvSpPr>
          <p:cNvPr id="33" name="Google Shape;33;p6"/>
          <p:cNvSpPr/>
          <p:nvPr/>
        </p:nvSpPr>
        <p:spPr>
          <a:xfrm rot="2700000">
            <a:off x="7597912" y="3436499"/>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p:nvPr/>
        </p:nvSpPr>
        <p:spPr>
          <a:xfrm flipH="1" rot="1316560">
            <a:off x="347589" y="270799"/>
            <a:ext cx="731262" cy="1353015"/>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TITLE_AND_TWO_COLUMNS_1_2">
    <p:spTree>
      <p:nvGrpSpPr>
        <p:cNvPr id="395" name="Shape 395"/>
        <p:cNvGrpSpPr/>
        <p:nvPr/>
      </p:nvGrpSpPr>
      <p:grpSpPr>
        <a:xfrm>
          <a:off x="0" y="0"/>
          <a:ext cx="0" cy="0"/>
          <a:chOff x="0" y="0"/>
          <a:chExt cx="0" cy="0"/>
        </a:xfrm>
      </p:grpSpPr>
      <p:sp>
        <p:nvSpPr>
          <p:cNvPr id="396" name="Google Shape;396;p51"/>
          <p:cNvSpPr txBox="1"/>
          <p:nvPr>
            <p:ph idx="1" type="subTitle"/>
          </p:nvPr>
        </p:nvSpPr>
        <p:spPr>
          <a:xfrm>
            <a:off x="2669434" y="1517863"/>
            <a:ext cx="3805200" cy="41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lt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97" name="Google Shape;397;p51"/>
          <p:cNvSpPr txBox="1"/>
          <p:nvPr>
            <p:ph hasCustomPrompt="1" type="title"/>
          </p:nvPr>
        </p:nvSpPr>
        <p:spPr>
          <a:xfrm>
            <a:off x="3345784" y="617151"/>
            <a:ext cx="2452500" cy="900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55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398" name="Google Shape;398;p51"/>
          <p:cNvSpPr txBox="1"/>
          <p:nvPr>
            <p:ph idx="2" type="subTitle"/>
          </p:nvPr>
        </p:nvSpPr>
        <p:spPr>
          <a:xfrm>
            <a:off x="2669434" y="2793990"/>
            <a:ext cx="3805200" cy="41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lt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99" name="Google Shape;399;p51"/>
          <p:cNvSpPr txBox="1"/>
          <p:nvPr>
            <p:ph hasCustomPrompt="1" idx="3" type="title"/>
          </p:nvPr>
        </p:nvSpPr>
        <p:spPr>
          <a:xfrm>
            <a:off x="3345784" y="1893274"/>
            <a:ext cx="2452500" cy="900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55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400" name="Google Shape;400;p51"/>
          <p:cNvSpPr txBox="1"/>
          <p:nvPr>
            <p:ph idx="4" type="subTitle"/>
          </p:nvPr>
        </p:nvSpPr>
        <p:spPr>
          <a:xfrm>
            <a:off x="2669434" y="4075524"/>
            <a:ext cx="3805200" cy="41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lt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01" name="Google Shape;401;p51"/>
          <p:cNvSpPr txBox="1"/>
          <p:nvPr>
            <p:ph hasCustomPrompt="1" idx="5" type="title"/>
          </p:nvPr>
        </p:nvSpPr>
        <p:spPr>
          <a:xfrm>
            <a:off x="3345784" y="3166198"/>
            <a:ext cx="2452500" cy="900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55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402" name="Google Shape;402;p51"/>
          <p:cNvSpPr/>
          <p:nvPr/>
        </p:nvSpPr>
        <p:spPr>
          <a:xfrm flipH="1" rot="1799927">
            <a:off x="7961680" y="270790"/>
            <a:ext cx="731282" cy="1353052"/>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03" name="Google Shape;403;p51"/>
          <p:cNvSpPr/>
          <p:nvPr/>
        </p:nvSpPr>
        <p:spPr>
          <a:xfrm flipH="1" rot="-2700000">
            <a:off x="144858" y="3656313"/>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TITLE_AND_TWO_COLUMNS_1_2_1">
    <p:spTree>
      <p:nvGrpSpPr>
        <p:cNvPr id="404" name="Shape 404"/>
        <p:cNvGrpSpPr/>
        <p:nvPr/>
      </p:nvGrpSpPr>
      <p:grpSpPr>
        <a:xfrm>
          <a:off x="0" y="0"/>
          <a:ext cx="0" cy="0"/>
          <a:chOff x="0" y="0"/>
          <a:chExt cx="0" cy="0"/>
        </a:xfrm>
      </p:grpSpPr>
      <p:sp>
        <p:nvSpPr>
          <p:cNvPr id="405" name="Google Shape;405;p52"/>
          <p:cNvSpPr txBox="1"/>
          <p:nvPr>
            <p:ph type="title"/>
          </p:nvPr>
        </p:nvSpPr>
        <p:spPr>
          <a:xfrm>
            <a:off x="714850" y="340266"/>
            <a:ext cx="77142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2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06" name="Google Shape;406;p52"/>
          <p:cNvSpPr txBox="1"/>
          <p:nvPr>
            <p:ph idx="1" type="subTitle"/>
          </p:nvPr>
        </p:nvSpPr>
        <p:spPr>
          <a:xfrm>
            <a:off x="708673" y="2699407"/>
            <a:ext cx="1891800" cy="86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07" name="Google Shape;407;p52"/>
          <p:cNvSpPr txBox="1"/>
          <p:nvPr>
            <p:ph idx="2" type="subTitle"/>
          </p:nvPr>
        </p:nvSpPr>
        <p:spPr>
          <a:xfrm>
            <a:off x="708673" y="2246732"/>
            <a:ext cx="1891800" cy="384900"/>
          </a:xfrm>
          <a:prstGeom prst="rect">
            <a:avLst/>
          </a:prstGeom>
        </p:spPr>
        <p:txBody>
          <a:bodyPr anchorCtr="0" anchor="t" bIns="91425" lIns="91425" spcFirstLastPara="1" rIns="91425" wrap="square" tIns="0">
            <a:noAutofit/>
          </a:bodyPr>
          <a:lstStyle>
            <a:lvl1pPr lvl="0" rtl="0" algn="ctr">
              <a:spcBef>
                <a:spcPts val="0"/>
              </a:spcBef>
              <a:spcAft>
                <a:spcPts val="0"/>
              </a:spcAft>
              <a:buSzPts val="2100"/>
              <a:buFont typeface="Bebas Neue"/>
              <a:buNone/>
              <a:defRPr i="1" sz="3100">
                <a:solidFill>
                  <a:schemeClr val="dk1"/>
                </a:solidFill>
                <a:latin typeface="Judson"/>
                <a:ea typeface="Judson"/>
                <a:cs typeface="Judson"/>
                <a:sym typeface="Juds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408" name="Google Shape;408;p52"/>
          <p:cNvSpPr txBox="1"/>
          <p:nvPr>
            <p:ph hasCustomPrompt="1" idx="3" type="title"/>
          </p:nvPr>
        </p:nvSpPr>
        <p:spPr>
          <a:xfrm>
            <a:off x="708673" y="3663500"/>
            <a:ext cx="1891800" cy="634200"/>
          </a:xfrm>
          <a:prstGeom prst="rect">
            <a:avLst/>
          </a:prstGeom>
        </p:spPr>
        <p:txBody>
          <a:bodyPr anchorCtr="0" anchor="t" bIns="91425" lIns="91425" spcFirstLastPara="1" rIns="91425" wrap="square" tIns="0">
            <a:noAutofit/>
          </a:bodyPr>
          <a:lstStyle>
            <a:lvl1pPr lvl="0" rtl="0" algn="ctr">
              <a:spcBef>
                <a:spcPts val="0"/>
              </a:spcBef>
              <a:spcAft>
                <a:spcPts val="0"/>
              </a:spcAft>
              <a:buClr>
                <a:schemeClr val="accent2"/>
              </a:buClr>
              <a:buSzPts val="4000"/>
              <a:buNone/>
              <a:defRPr sz="4000">
                <a:solidFill>
                  <a:schemeClr val="accent2"/>
                </a:solidFill>
              </a:defRPr>
            </a:lvl1pPr>
            <a:lvl2pPr lvl="1" rtl="0" algn="ctr">
              <a:spcBef>
                <a:spcPts val="0"/>
              </a:spcBef>
              <a:spcAft>
                <a:spcPts val="0"/>
              </a:spcAft>
              <a:buClr>
                <a:schemeClr val="accent2"/>
              </a:buClr>
              <a:buSzPts val="4000"/>
              <a:buNone/>
              <a:defRPr sz="4000">
                <a:solidFill>
                  <a:schemeClr val="accent2"/>
                </a:solidFill>
              </a:defRPr>
            </a:lvl2pPr>
            <a:lvl3pPr lvl="2" rtl="0" algn="ctr">
              <a:spcBef>
                <a:spcPts val="0"/>
              </a:spcBef>
              <a:spcAft>
                <a:spcPts val="0"/>
              </a:spcAft>
              <a:buClr>
                <a:schemeClr val="accent2"/>
              </a:buClr>
              <a:buSzPts val="4000"/>
              <a:buNone/>
              <a:defRPr sz="4000">
                <a:solidFill>
                  <a:schemeClr val="accent2"/>
                </a:solidFill>
              </a:defRPr>
            </a:lvl3pPr>
            <a:lvl4pPr lvl="3" rtl="0" algn="ctr">
              <a:spcBef>
                <a:spcPts val="0"/>
              </a:spcBef>
              <a:spcAft>
                <a:spcPts val="0"/>
              </a:spcAft>
              <a:buClr>
                <a:schemeClr val="accent2"/>
              </a:buClr>
              <a:buSzPts val="4000"/>
              <a:buNone/>
              <a:defRPr sz="4000">
                <a:solidFill>
                  <a:schemeClr val="accent2"/>
                </a:solidFill>
              </a:defRPr>
            </a:lvl4pPr>
            <a:lvl5pPr lvl="4" rtl="0" algn="ctr">
              <a:spcBef>
                <a:spcPts val="0"/>
              </a:spcBef>
              <a:spcAft>
                <a:spcPts val="0"/>
              </a:spcAft>
              <a:buClr>
                <a:schemeClr val="accent2"/>
              </a:buClr>
              <a:buSzPts val="4000"/>
              <a:buNone/>
              <a:defRPr sz="4000">
                <a:solidFill>
                  <a:schemeClr val="accent2"/>
                </a:solidFill>
              </a:defRPr>
            </a:lvl5pPr>
            <a:lvl6pPr lvl="5" rtl="0" algn="ctr">
              <a:spcBef>
                <a:spcPts val="0"/>
              </a:spcBef>
              <a:spcAft>
                <a:spcPts val="0"/>
              </a:spcAft>
              <a:buClr>
                <a:schemeClr val="accent2"/>
              </a:buClr>
              <a:buSzPts val="4000"/>
              <a:buNone/>
              <a:defRPr sz="4000">
                <a:solidFill>
                  <a:schemeClr val="accent2"/>
                </a:solidFill>
              </a:defRPr>
            </a:lvl6pPr>
            <a:lvl7pPr lvl="6" rtl="0" algn="ctr">
              <a:spcBef>
                <a:spcPts val="0"/>
              </a:spcBef>
              <a:spcAft>
                <a:spcPts val="0"/>
              </a:spcAft>
              <a:buClr>
                <a:schemeClr val="accent2"/>
              </a:buClr>
              <a:buSzPts val="4000"/>
              <a:buNone/>
              <a:defRPr sz="4000">
                <a:solidFill>
                  <a:schemeClr val="accent2"/>
                </a:solidFill>
              </a:defRPr>
            </a:lvl7pPr>
            <a:lvl8pPr lvl="7" rtl="0" algn="ctr">
              <a:spcBef>
                <a:spcPts val="0"/>
              </a:spcBef>
              <a:spcAft>
                <a:spcPts val="0"/>
              </a:spcAft>
              <a:buClr>
                <a:schemeClr val="accent2"/>
              </a:buClr>
              <a:buSzPts val="4000"/>
              <a:buNone/>
              <a:defRPr sz="4000">
                <a:solidFill>
                  <a:schemeClr val="accent2"/>
                </a:solidFill>
              </a:defRPr>
            </a:lvl8pPr>
            <a:lvl9pPr lvl="8" rtl="0" algn="ctr">
              <a:spcBef>
                <a:spcPts val="0"/>
              </a:spcBef>
              <a:spcAft>
                <a:spcPts val="0"/>
              </a:spcAft>
              <a:buClr>
                <a:schemeClr val="accent2"/>
              </a:buClr>
              <a:buSzPts val="4000"/>
              <a:buNone/>
              <a:defRPr sz="4000">
                <a:solidFill>
                  <a:schemeClr val="accent2"/>
                </a:solidFill>
              </a:defRPr>
            </a:lvl9pPr>
          </a:lstStyle>
          <a:p>
            <a:r>
              <a:t>xx%</a:t>
            </a:r>
          </a:p>
        </p:txBody>
      </p:sp>
      <p:sp>
        <p:nvSpPr>
          <p:cNvPr id="409" name="Google Shape;409;p52"/>
          <p:cNvSpPr txBox="1"/>
          <p:nvPr>
            <p:ph idx="4" type="subTitle"/>
          </p:nvPr>
        </p:nvSpPr>
        <p:spPr>
          <a:xfrm>
            <a:off x="6543523" y="2699407"/>
            <a:ext cx="1891800" cy="86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10" name="Google Shape;410;p52"/>
          <p:cNvSpPr txBox="1"/>
          <p:nvPr>
            <p:ph idx="5" type="subTitle"/>
          </p:nvPr>
        </p:nvSpPr>
        <p:spPr>
          <a:xfrm>
            <a:off x="6543523" y="2246732"/>
            <a:ext cx="1891800" cy="384900"/>
          </a:xfrm>
          <a:prstGeom prst="rect">
            <a:avLst/>
          </a:prstGeom>
        </p:spPr>
        <p:txBody>
          <a:bodyPr anchorCtr="0" anchor="t" bIns="91425" lIns="91425" spcFirstLastPara="1" rIns="91425" wrap="square" tIns="0">
            <a:noAutofit/>
          </a:bodyPr>
          <a:lstStyle>
            <a:lvl1pPr lvl="0" rtl="0" algn="ctr">
              <a:spcBef>
                <a:spcPts val="0"/>
              </a:spcBef>
              <a:spcAft>
                <a:spcPts val="0"/>
              </a:spcAft>
              <a:buSzPts val="2100"/>
              <a:buFont typeface="Bebas Neue"/>
              <a:buNone/>
              <a:defRPr i="1" sz="3100">
                <a:solidFill>
                  <a:schemeClr val="dk1"/>
                </a:solidFill>
                <a:latin typeface="Judson"/>
                <a:ea typeface="Judson"/>
                <a:cs typeface="Judson"/>
                <a:sym typeface="Juds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411" name="Google Shape;411;p52"/>
          <p:cNvSpPr txBox="1"/>
          <p:nvPr>
            <p:ph hasCustomPrompt="1" idx="6" type="title"/>
          </p:nvPr>
        </p:nvSpPr>
        <p:spPr>
          <a:xfrm>
            <a:off x="6543523" y="3663500"/>
            <a:ext cx="1891800" cy="634200"/>
          </a:xfrm>
          <a:prstGeom prst="rect">
            <a:avLst/>
          </a:prstGeom>
        </p:spPr>
        <p:txBody>
          <a:bodyPr anchorCtr="0" anchor="t" bIns="91425" lIns="91425" spcFirstLastPara="1" rIns="91425" wrap="square" tIns="0">
            <a:noAutofit/>
          </a:bodyPr>
          <a:lstStyle>
            <a:lvl1pPr lvl="0" rtl="0" algn="ctr">
              <a:spcBef>
                <a:spcPts val="0"/>
              </a:spcBef>
              <a:spcAft>
                <a:spcPts val="0"/>
              </a:spcAft>
              <a:buClr>
                <a:schemeClr val="accent2"/>
              </a:buClr>
              <a:buSzPts val="4000"/>
              <a:buNone/>
              <a:defRPr sz="4000">
                <a:solidFill>
                  <a:schemeClr val="accent2"/>
                </a:solidFill>
              </a:defRPr>
            </a:lvl1pPr>
            <a:lvl2pPr lvl="1" rtl="0" algn="ctr">
              <a:spcBef>
                <a:spcPts val="0"/>
              </a:spcBef>
              <a:spcAft>
                <a:spcPts val="0"/>
              </a:spcAft>
              <a:buClr>
                <a:schemeClr val="accent2"/>
              </a:buClr>
              <a:buSzPts val="4000"/>
              <a:buNone/>
              <a:defRPr sz="4000">
                <a:solidFill>
                  <a:schemeClr val="accent2"/>
                </a:solidFill>
              </a:defRPr>
            </a:lvl2pPr>
            <a:lvl3pPr lvl="2" rtl="0" algn="ctr">
              <a:spcBef>
                <a:spcPts val="0"/>
              </a:spcBef>
              <a:spcAft>
                <a:spcPts val="0"/>
              </a:spcAft>
              <a:buClr>
                <a:schemeClr val="accent2"/>
              </a:buClr>
              <a:buSzPts val="4000"/>
              <a:buNone/>
              <a:defRPr sz="4000">
                <a:solidFill>
                  <a:schemeClr val="accent2"/>
                </a:solidFill>
              </a:defRPr>
            </a:lvl3pPr>
            <a:lvl4pPr lvl="3" rtl="0" algn="ctr">
              <a:spcBef>
                <a:spcPts val="0"/>
              </a:spcBef>
              <a:spcAft>
                <a:spcPts val="0"/>
              </a:spcAft>
              <a:buClr>
                <a:schemeClr val="accent2"/>
              </a:buClr>
              <a:buSzPts val="4000"/>
              <a:buNone/>
              <a:defRPr sz="4000">
                <a:solidFill>
                  <a:schemeClr val="accent2"/>
                </a:solidFill>
              </a:defRPr>
            </a:lvl4pPr>
            <a:lvl5pPr lvl="4" rtl="0" algn="ctr">
              <a:spcBef>
                <a:spcPts val="0"/>
              </a:spcBef>
              <a:spcAft>
                <a:spcPts val="0"/>
              </a:spcAft>
              <a:buClr>
                <a:schemeClr val="accent2"/>
              </a:buClr>
              <a:buSzPts val="4000"/>
              <a:buNone/>
              <a:defRPr sz="4000">
                <a:solidFill>
                  <a:schemeClr val="accent2"/>
                </a:solidFill>
              </a:defRPr>
            </a:lvl5pPr>
            <a:lvl6pPr lvl="5" rtl="0" algn="ctr">
              <a:spcBef>
                <a:spcPts val="0"/>
              </a:spcBef>
              <a:spcAft>
                <a:spcPts val="0"/>
              </a:spcAft>
              <a:buClr>
                <a:schemeClr val="accent2"/>
              </a:buClr>
              <a:buSzPts val="4000"/>
              <a:buNone/>
              <a:defRPr sz="4000">
                <a:solidFill>
                  <a:schemeClr val="accent2"/>
                </a:solidFill>
              </a:defRPr>
            </a:lvl6pPr>
            <a:lvl7pPr lvl="6" rtl="0" algn="ctr">
              <a:spcBef>
                <a:spcPts val="0"/>
              </a:spcBef>
              <a:spcAft>
                <a:spcPts val="0"/>
              </a:spcAft>
              <a:buClr>
                <a:schemeClr val="accent2"/>
              </a:buClr>
              <a:buSzPts val="4000"/>
              <a:buNone/>
              <a:defRPr sz="4000">
                <a:solidFill>
                  <a:schemeClr val="accent2"/>
                </a:solidFill>
              </a:defRPr>
            </a:lvl7pPr>
            <a:lvl8pPr lvl="7" rtl="0" algn="ctr">
              <a:spcBef>
                <a:spcPts val="0"/>
              </a:spcBef>
              <a:spcAft>
                <a:spcPts val="0"/>
              </a:spcAft>
              <a:buClr>
                <a:schemeClr val="accent2"/>
              </a:buClr>
              <a:buSzPts val="4000"/>
              <a:buNone/>
              <a:defRPr sz="4000">
                <a:solidFill>
                  <a:schemeClr val="accent2"/>
                </a:solidFill>
              </a:defRPr>
            </a:lvl8pPr>
            <a:lvl9pPr lvl="8" rtl="0" algn="ctr">
              <a:spcBef>
                <a:spcPts val="0"/>
              </a:spcBef>
              <a:spcAft>
                <a:spcPts val="0"/>
              </a:spcAft>
              <a:buClr>
                <a:schemeClr val="accent2"/>
              </a:buClr>
              <a:buSzPts val="4000"/>
              <a:buNone/>
              <a:defRPr sz="4000">
                <a:solidFill>
                  <a:schemeClr val="accent2"/>
                </a:solidFill>
              </a:defRPr>
            </a:lvl9pPr>
          </a:lstStyle>
          <a:p>
            <a:r>
              <a:t>xx%</a:t>
            </a:r>
          </a:p>
        </p:txBody>
      </p:sp>
      <p:sp>
        <p:nvSpPr>
          <p:cNvPr id="412" name="Google Shape;412;p52"/>
          <p:cNvSpPr txBox="1"/>
          <p:nvPr>
            <p:ph idx="7" type="subTitle"/>
          </p:nvPr>
        </p:nvSpPr>
        <p:spPr>
          <a:xfrm>
            <a:off x="4598573" y="2699407"/>
            <a:ext cx="1891800" cy="86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13" name="Google Shape;413;p52"/>
          <p:cNvSpPr txBox="1"/>
          <p:nvPr>
            <p:ph idx="8" type="subTitle"/>
          </p:nvPr>
        </p:nvSpPr>
        <p:spPr>
          <a:xfrm>
            <a:off x="4598573" y="2246732"/>
            <a:ext cx="1891800" cy="384900"/>
          </a:xfrm>
          <a:prstGeom prst="rect">
            <a:avLst/>
          </a:prstGeom>
        </p:spPr>
        <p:txBody>
          <a:bodyPr anchorCtr="0" anchor="t" bIns="91425" lIns="91425" spcFirstLastPara="1" rIns="91425" wrap="square" tIns="0">
            <a:noAutofit/>
          </a:bodyPr>
          <a:lstStyle>
            <a:lvl1pPr lvl="0" rtl="0" algn="ctr">
              <a:spcBef>
                <a:spcPts val="0"/>
              </a:spcBef>
              <a:spcAft>
                <a:spcPts val="0"/>
              </a:spcAft>
              <a:buSzPts val="2100"/>
              <a:buFont typeface="Bebas Neue"/>
              <a:buNone/>
              <a:defRPr i="1" sz="3100">
                <a:solidFill>
                  <a:schemeClr val="dk1"/>
                </a:solidFill>
                <a:latin typeface="Judson"/>
                <a:ea typeface="Judson"/>
                <a:cs typeface="Judson"/>
                <a:sym typeface="Juds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414" name="Google Shape;414;p52"/>
          <p:cNvSpPr txBox="1"/>
          <p:nvPr>
            <p:ph hasCustomPrompt="1" idx="9" type="title"/>
          </p:nvPr>
        </p:nvSpPr>
        <p:spPr>
          <a:xfrm>
            <a:off x="4598573" y="3663500"/>
            <a:ext cx="1891800" cy="634200"/>
          </a:xfrm>
          <a:prstGeom prst="rect">
            <a:avLst/>
          </a:prstGeom>
        </p:spPr>
        <p:txBody>
          <a:bodyPr anchorCtr="0" anchor="t" bIns="91425" lIns="91425" spcFirstLastPara="1" rIns="91425" wrap="square" tIns="0">
            <a:noAutofit/>
          </a:bodyPr>
          <a:lstStyle>
            <a:lvl1pPr lvl="0" rtl="0" algn="ctr">
              <a:spcBef>
                <a:spcPts val="0"/>
              </a:spcBef>
              <a:spcAft>
                <a:spcPts val="0"/>
              </a:spcAft>
              <a:buClr>
                <a:schemeClr val="accent2"/>
              </a:buClr>
              <a:buSzPts val="4000"/>
              <a:buNone/>
              <a:defRPr sz="4000">
                <a:solidFill>
                  <a:schemeClr val="accent2"/>
                </a:solidFill>
              </a:defRPr>
            </a:lvl1pPr>
            <a:lvl2pPr lvl="1" rtl="0" algn="ctr">
              <a:spcBef>
                <a:spcPts val="0"/>
              </a:spcBef>
              <a:spcAft>
                <a:spcPts val="0"/>
              </a:spcAft>
              <a:buClr>
                <a:schemeClr val="accent2"/>
              </a:buClr>
              <a:buSzPts val="4000"/>
              <a:buNone/>
              <a:defRPr sz="4000">
                <a:solidFill>
                  <a:schemeClr val="accent2"/>
                </a:solidFill>
              </a:defRPr>
            </a:lvl2pPr>
            <a:lvl3pPr lvl="2" rtl="0" algn="ctr">
              <a:spcBef>
                <a:spcPts val="0"/>
              </a:spcBef>
              <a:spcAft>
                <a:spcPts val="0"/>
              </a:spcAft>
              <a:buClr>
                <a:schemeClr val="accent2"/>
              </a:buClr>
              <a:buSzPts val="4000"/>
              <a:buNone/>
              <a:defRPr sz="4000">
                <a:solidFill>
                  <a:schemeClr val="accent2"/>
                </a:solidFill>
              </a:defRPr>
            </a:lvl3pPr>
            <a:lvl4pPr lvl="3" rtl="0" algn="ctr">
              <a:spcBef>
                <a:spcPts val="0"/>
              </a:spcBef>
              <a:spcAft>
                <a:spcPts val="0"/>
              </a:spcAft>
              <a:buClr>
                <a:schemeClr val="accent2"/>
              </a:buClr>
              <a:buSzPts val="4000"/>
              <a:buNone/>
              <a:defRPr sz="4000">
                <a:solidFill>
                  <a:schemeClr val="accent2"/>
                </a:solidFill>
              </a:defRPr>
            </a:lvl4pPr>
            <a:lvl5pPr lvl="4" rtl="0" algn="ctr">
              <a:spcBef>
                <a:spcPts val="0"/>
              </a:spcBef>
              <a:spcAft>
                <a:spcPts val="0"/>
              </a:spcAft>
              <a:buClr>
                <a:schemeClr val="accent2"/>
              </a:buClr>
              <a:buSzPts val="4000"/>
              <a:buNone/>
              <a:defRPr sz="4000">
                <a:solidFill>
                  <a:schemeClr val="accent2"/>
                </a:solidFill>
              </a:defRPr>
            </a:lvl5pPr>
            <a:lvl6pPr lvl="5" rtl="0" algn="ctr">
              <a:spcBef>
                <a:spcPts val="0"/>
              </a:spcBef>
              <a:spcAft>
                <a:spcPts val="0"/>
              </a:spcAft>
              <a:buClr>
                <a:schemeClr val="accent2"/>
              </a:buClr>
              <a:buSzPts val="4000"/>
              <a:buNone/>
              <a:defRPr sz="4000">
                <a:solidFill>
                  <a:schemeClr val="accent2"/>
                </a:solidFill>
              </a:defRPr>
            </a:lvl6pPr>
            <a:lvl7pPr lvl="6" rtl="0" algn="ctr">
              <a:spcBef>
                <a:spcPts val="0"/>
              </a:spcBef>
              <a:spcAft>
                <a:spcPts val="0"/>
              </a:spcAft>
              <a:buClr>
                <a:schemeClr val="accent2"/>
              </a:buClr>
              <a:buSzPts val="4000"/>
              <a:buNone/>
              <a:defRPr sz="4000">
                <a:solidFill>
                  <a:schemeClr val="accent2"/>
                </a:solidFill>
              </a:defRPr>
            </a:lvl7pPr>
            <a:lvl8pPr lvl="7" rtl="0" algn="ctr">
              <a:spcBef>
                <a:spcPts val="0"/>
              </a:spcBef>
              <a:spcAft>
                <a:spcPts val="0"/>
              </a:spcAft>
              <a:buClr>
                <a:schemeClr val="accent2"/>
              </a:buClr>
              <a:buSzPts val="4000"/>
              <a:buNone/>
              <a:defRPr sz="4000">
                <a:solidFill>
                  <a:schemeClr val="accent2"/>
                </a:solidFill>
              </a:defRPr>
            </a:lvl8pPr>
            <a:lvl9pPr lvl="8" rtl="0" algn="ctr">
              <a:spcBef>
                <a:spcPts val="0"/>
              </a:spcBef>
              <a:spcAft>
                <a:spcPts val="0"/>
              </a:spcAft>
              <a:buClr>
                <a:schemeClr val="accent2"/>
              </a:buClr>
              <a:buSzPts val="4000"/>
              <a:buNone/>
              <a:defRPr sz="4000">
                <a:solidFill>
                  <a:schemeClr val="accent2"/>
                </a:solidFill>
              </a:defRPr>
            </a:lvl9pPr>
          </a:lstStyle>
          <a:p>
            <a:r>
              <a:t>xx%</a:t>
            </a:r>
          </a:p>
        </p:txBody>
      </p:sp>
      <p:sp>
        <p:nvSpPr>
          <p:cNvPr id="415" name="Google Shape;415;p52"/>
          <p:cNvSpPr txBox="1"/>
          <p:nvPr>
            <p:ph idx="13" type="subTitle"/>
          </p:nvPr>
        </p:nvSpPr>
        <p:spPr>
          <a:xfrm>
            <a:off x="2653623" y="2699407"/>
            <a:ext cx="1891800" cy="865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16" name="Google Shape;416;p52"/>
          <p:cNvSpPr txBox="1"/>
          <p:nvPr>
            <p:ph idx="14" type="subTitle"/>
          </p:nvPr>
        </p:nvSpPr>
        <p:spPr>
          <a:xfrm>
            <a:off x="2653623" y="2246732"/>
            <a:ext cx="1891800" cy="384900"/>
          </a:xfrm>
          <a:prstGeom prst="rect">
            <a:avLst/>
          </a:prstGeom>
        </p:spPr>
        <p:txBody>
          <a:bodyPr anchorCtr="0" anchor="t" bIns="91425" lIns="91425" spcFirstLastPara="1" rIns="91425" wrap="square" tIns="0">
            <a:noAutofit/>
          </a:bodyPr>
          <a:lstStyle>
            <a:lvl1pPr lvl="0" rtl="0" algn="ctr">
              <a:spcBef>
                <a:spcPts val="0"/>
              </a:spcBef>
              <a:spcAft>
                <a:spcPts val="0"/>
              </a:spcAft>
              <a:buSzPts val="2100"/>
              <a:buFont typeface="Bebas Neue"/>
              <a:buNone/>
              <a:defRPr i="1" sz="3100">
                <a:solidFill>
                  <a:schemeClr val="dk1"/>
                </a:solidFill>
                <a:latin typeface="Judson"/>
                <a:ea typeface="Judson"/>
                <a:cs typeface="Judson"/>
                <a:sym typeface="Juds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417" name="Google Shape;417;p52"/>
          <p:cNvSpPr txBox="1"/>
          <p:nvPr>
            <p:ph hasCustomPrompt="1" idx="15" type="title"/>
          </p:nvPr>
        </p:nvSpPr>
        <p:spPr>
          <a:xfrm>
            <a:off x="2653623" y="3663500"/>
            <a:ext cx="1891800" cy="634200"/>
          </a:xfrm>
          <a:prstGeom prst="rect">
            <a:avLst/>
          </a:prstGeom>
        </p:spPr>
        <p:txBody>
          <a:bodyPr anchorCtr="0" anchor="t" bIns="91425" lIns="91425" spcFirstLastPara="1" rIns="91425" wrap="square" tIns="0">
            <a:noAutofit/>
          </a:bodyPr>
          <a:lstStyle>
            <a:lvl1pPr lvl="0" rtl="0" algn="ctr">
              <a:spcBef>
                <a:spcPts val="0"/>
              </a:spcBef>
              <a:spcAft>
                <a:spcPts val="0"/>
              </a:spcAft>
              <a:buClr>
                <a:schemeClr val="accent2"/>
              </a:buClr>
              <a:buSzPts val="4000"/>
              <a:buNone/>
              <a:defRPr sz="4000">
                <a:solidFill>
                  <a:schemeClr val="accent2"/>
                </a:solidFill>
              </a:defRPr>
            </a:lvl1pPr>
            <a:lvl2pPr lvl="1" rtl="0" algn="ctr">
              <a:spcBef>
                <a:spcPts val="0"/>
              </a:spcBef>
              <a:spcAft>
                <a:spcPts val="0"/>
              </a:spcAft>
              <a:buClr>
                <a:schemeClr val="accent2"/>
              </a:buClr>
              <a:buSzPts val="4000"/>
              <a:buNone/>
              <a:defRPr sz="4000">
                <a:solidFill>
                  <a:schemeClr val="accent2"/>
                </a:solidFill>
              </a:defRPr>
            </a:lvl2pPr>
            <a:lvl3pPr lvl="2" rtl="0" algn="ctr">
              <a:spcBef>
                <a:spcPts val="0"/>
              </a:spcBef>
              <a:spcAft>
                <a:spcPts val="0"/>
              </a:spcAft>
              <a:buClr>
                <a:schemeClr val="accent2"/>
              </a:buClr>
              <a:buSzPts val="4000"/>
              <a:buNone/>
              <a:defRPr sz="4000">
                <a:solidFill>
                  <a:schemeClr val="accent2"/>
                </a:solidFill>
              </a:defRPr>
            </a:lvl3pPr>
            <a:lvl4pPr lvl="3" rtl="0" algn="ctr">
              <a:spcBef>
                <a:spcPts val="0"/>
              </a:spcBef>
              <a:spcAft>
                <a:spcPts val="0"/>
              </a:spcAft>
              <a:buClr>
                <a:schemeClr val="accent2"/>
              </a:buClr>
              <a:buSzPts val="4000"/>
              <a:buNone/>
              <a:defRPr sz="4000">
                <a:solidFill>
                  <a:schemeClr val="accent2"/>
                </a:solidFill>
              </a:defRPr>
            </a:lvl4pPr>
            <a:lvl5pPr lvl="4" rtl="0" algn="ctr">
              <a:spcBef>
                <a:spcPts val="0"/>
              </a:spcBef>
              <a:spcAft>
                <a:spcPts val="0"/>
              </a:spcAft>
              <a:buClr>
                <a:schemeClr val="accent2"/>
              </a:buClr>
              <a:buSzPts val="4000"/>
              <a:buNone/>
              <a:defRPr sz="4000">
                <a:solidFill>
                  <a:schemeClr val="accent2"/>
                </a:solidFill>
              </a:defRPr>
            </a:lvl5pPr>
            <a:lvl6pPr lvl="5" rtl="0" algn="ctr">
              <a:spcBef>
                <a:spcPts val="0"/>
              </a:spcBef>
              <a:spcAft>
                <a:spcPts val="0"/>
              </a:spcAft>
              <a:buClr>
                <a:schemeClr val="accent2"/>
              </a:buClr>
              <a:buSzPts val="4000"/>
              <a:buNone/>
              <a:defRPr sz="4000">
                <a:solidFill>
                  <a:schemeClr val="accent2"/>
                </a:solidFill>
              </a:defRPr>
            </a:lvl6pPr>
            <a:lvl7pPr lvl="6" rtl="0" algn="ctr">
              <a:spcBef>
                <a:spcPts val="0"/>
              </a:spcBef>
              <a:spcAft>
                <a:spcPts val="0"/>
              </a:spcAft>
              <a:buClr>
                <a:schemeClr val="accent2"/>
              </a:buClr>
              <a:buSzPts val="4000"/>
              <a:buNone/>
              <a:defRPr sz="4000">
                <a:solidFill>
                  <a:schemeClr val="accent2"/>
                </a:solidFill>
              </a:defRPr>
            </a:lvl7pPr>
            <a:lvl8pPr lvl="7" rtl="0" algn="ctr">
              <a:spcBef>
                <a:spcPts val="0"/>
              </a:spcBef>
              <a:spcAft>
                <a:spcPts val="0"/>
              </a:spcAft>
              <a:buClr>
                <a:schemeClr val="accent2"/>
              </a:buClr>
              <a:buSzPts val="4000"/>
              <a:buNone/>
              <a:defRPr sz="4000">
                <a:solidFill>
                  <a:schemeClr val="accent2"/>
                </a:solidFill>
              </a:defRPr>
            </a:lvl8pPr>
            <a:lvl9pPr lvl="8" rtl="0" algn="ctr">
              <a:spcBef>
                <a:spcPts val="0"/>
              </a:spcBef>
              <a:spcAft>
                <a:spcPts val="0"/>
              </a:spcAft>
              <a:buClr>
                <a:schemeClr val="accent2"/>
              </a:buClr>
              <a:buSzPts val="4000"/>
              <a:buNone/>
              <a:defRPr sz="4000">
                <a:solidFill>
                  <a:schemeClr val="accent2"/>
                </a:solidFill>
              </a:defRPr>
            </a:lvl9pPr>
          </a:lstStyle>
          <a:p>
            <a:r>
              <a:t>xx%</a:t>
            </a:r>
          </a:p>
        </p:txBody>
      </p:sp>
      <p:pic>
        <p:nvPicPr>
          <p:cNvPr id="418" name="Google Shape;418;p52"/>
          <p:cNvPicPr preferRelativeResize="0"/>
          <p:nvPr/>
        </p:nvPicPr>
        <p:blipFill>
          <a:blip r:embed="rId2">
            <a:alphaModFix/>
          </a:blip>
          <a:stretch>
            <a:fillRect/>
          </a:stretch>
        </p:blipFill>
        <p:spPr>
          <a:xfrm flipH="1" rot="-2078183">
            <a:off x="8287762" y="3221161"/>
            <a:ext cx="807749" cy="1019204"/>
          </a:xfrm>
          <a:prstGeom prst="rect">
            <a:avLst/>
          </a:prstGeom>
          <a:noFill/>
          <a:ln>
            <a:noFill/>
          </a:ln>
        </p:spPr>
      </p:pic>
      <p:pic>
        <p:nvPicPr>
          <p:cNvPr id="419" name="Google Shape;419;p52"/>
          <p:cNvPicPr preferRelativeResize="0"/>
          <p:nvPr/>
        </p:nvPicPr>
        <p:blipFill>
          <a:blip r:embed="rId3">
            <a:alphaModFix/>
          </a:blip>
          <a:stretch>
            <a:fillRect/>
          </a:stretch>
        </p:blipFill>
        <p:spPr>
          <a:xfrm rot="-9203218">
            <a:off x="8159725" y="4173588"/>
            <a:ext cx="1268160" cy="1319924"/>
          </a:xfrm>
          <a:prstGeom prst="rect">
            <a:avLst/>
          </a:prstGeom>
          <a:noFill/>
          <a:ln>
            <a:noFill/>
          </a:ln>
        </p:spPr>
      </p:pic>
      <p:sp>
        <p:nvSpPr>
          <p:cNvPr id="420" name="Google Shape;420;p52"/>
          <p:cNvSpPr/>
          <p:nvPr/>
        </p:nvSpPr>
        <p:spPr>
          <a:xfrm rot="-1799927">
            <a:off x="453545" y="270140"/>
            <a:ext cx="731282" cy="1353052"/>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TITLE_AND_TWO_COLUMNS_1_2_1_1">
    <p:spTree>
      <p:nvGrpSpPr>
        <p:cNvPr id="421" name="Shape 421"/>
        <p:cNvGrpSpPr/>
        <p:nvPr/>
      </p:nvGrpSpPr>
      <p:grpSpPr>
        <a:xfrm>
          <a:off x="0" y="0"/>
          <a:ext cx="0" cy="0"/>
          <a:chOff x="0" y="0"/>
          <a:chExt cx="0" cy="0"/>
        </a:xfrm>
      </p:grpSpPr>
      <p:sp>
        <p:nvSpPr>
          <p:cNvPr id="422" name="Google Shape;422;p53"/>
          <p:cNvSpPr txBox="1"/>
          <p:nvPr>
            <p:ph type="title"/>
          </p:nvPr>
        </p:nvSpPr>
        <p:spPr>
          <a:xfrm>
            <a:off x="714850" y="340266"/>
            <a:ext cx="77142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600"/>
              <a:buNone/>
              <a:defRPr sz="4200">
                <a:solidFill>
                  <a:schemeClr val="lt1"/>
                </a:solidFill>
              </a:defRPr>
            </a:lvl1pPr>
            <a:lvl2pPr lvl="1" rtl="0">
              <a:spcBef>
                <a:spcPts val="0"/>
              </a:spcBef>
              <a:spcAft>
                <a:spcPts val="0"/>
              </a:spcAft>
              <a:buClr>
                <a:schemeClr val="lt1"/>
              </a:buClr>
              <a:buSzPts val="3600"/>
              <a:buNone/>
              <a:defRPr>
                <a:solidFill>
                  <a:schemeClr val="lt1"/>
                </a:solidFill>
              </a:defRPr>
            </a:lvl2pPr>
            <a:lvl3pPr lvl="2" rtl="0">
              <a:spcBef>
                <a:spcPts val="0"/>
              </a:spcBef>
              <a:spcAft>
                <a:spcPts val="0"/>
              </a:spcAft>
              <a:buClr>
                <a:schemeClr val="lt1"/>
              </a:buClr>
              <a:buSzPts val="3600"/>
              <a:buNone/>
              <a:defRPr>
                <a:solidFill>
                  <a:schemeClr val="lt1"/>
                </a:solidFill>
              </a:defRPr>
            </a:lvl3pPr>
            <a:lvl4pPr lvl="3" rtl="0">
              <a:spcBef>
                <a:spcPts val="0"/>
              </a:spcBef>
              <a:spcAft>
                <a:spcPts val="0"/>
              </a:spcAft>
              <a:buClr>
                <a:schemeClr val="lt1"/>
              </a:buClr>
              <a:buSzPts val="3600"/>
              <a:buNone/>
              <a:defRPr>
                <a:solidFill>
                  <a:schemeClr val="lt1"/>
                </a:solidFill>
              </a:defRPr>
            </a:lvl4pPr>
            <a:lvl5pPr lvl="4" rtl="0">
              <a:spcBef>
                <a:spcPts val="0"/>
              </a:spcBef>
              <a:spcAft>
                <a:spcPts val="0"/>
              </a:spcAft>
              <a:buClr>
                <a:schemeClr val="lt1"/>
              </a:buClr>
              <a:buSzPts val="3600"/>
              <a:buNone/>
              <a:defRPr>
                <a:solidFill>
                  <a:schemeClr val="lt1"/>
                </a:solidFill>
              </a:defRPr>
            </a:lvl5pPr>
            <a:lvl6pPr lvl="5" rtl="0">
              <a:spcBef>
                <a:spcPts val="0"/>
              </a:spcBef>
              <a:spcAft>
                <a:spcPts val="0"/>
              </a:spcAft>
              <a:buClr>
                <a:schemeClr val="lt1"/>
              </a:buClr>
              <a:buSzPts val="3600"/>
              <a:buNone/>
              <a:defRPr>
                <a:solidFill>
                  <a:schemeClr val="lt1"/>
                </a:solidFill>
              </a:defRPr>
            </a:lvl6pPr>
            <a:lvl7pPr lvl="6" rtl="0">
              <a:spcBef>
                <a:spcPts val="0"/>
              </a:spcBef>
              <a:spcAft>
                <a:spcPts val="0"/>
              </a:spcAft>
              <a:buClr>
                <a:schemeClr val="lt1"/>
              </a:buClr>
              <a:buSzPts val="3600"/>
              <a:buNone/>
              <a:defRPr>
                <a:solidFill>
                  <a:schemeClr val="lt1"/>
                </a:solidFill>
              </a:defRPr>
            </a:lvl7pPr>
            <a:lvl8pPr lvl="7" rtl="0">
              <a:spcBef>
                <a:spcPts val="0"/>
              </a:spcBef>
              <a:spcAft>
                <a:spcPts val="0"/>
              </a:spcAft>
              <a:buClr>
                <a:schemeClr val="lt1"/>
              </a:buClr>
              <a:buSzPts val="3600"/>
              <a:buNone/>
              <a:defRPr>
                <a:solidFill>
                  <a:schemeClr val="lt1"/>
                </a:solidFill>
              </a:defRPr>
            </a:lvl8pPr>
            <a:lvl9pPr lvl="8" rtl="0">
              <a:spcBef>
                <a:spcPts val="0"/>
              </a:spcBef>
              <a:spcAft>
                <a:spcPts val="0"/>
              </a:spcAft>
              <a:buClr>
                <a:schemeClr val="lt1"/>
              </a:buClr>
              <a:buSzPts val="3600"/>
              <a:buNone/>
              <a:defRPr>
                <a:solidFill>
                  <a:schemeClr val="lt1"/>
                </a:solidFill>
              </a:defRPr>
            </a:lvl9pPr>
          </a:lstStyle>
          <a:p/>
        </p:txBody>
      </p:sp>
      <p:sp>
        <p:nvSpPr>
          <p:cNvPr id="423" name="Google Shape;423;p53"/>
          <p:cNvSpPr txBox="1"/>
          <p:nvPr>
            <p:ph idx="1" type="subTitle"/>
          </p:nvPr>
        </p:nvSpPr>
        <p:spPr>
          <a:xfrm>
            <a:off x="1017299" y="2853842"/>
            <a:ext cx="2354100" cy="865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1600"/>
              <a:buNone/>
              <a:defRPr>
                <a:solidFill>
                  <a:schemeClr val="lt2"/>
                </a:solidFill>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p:txBody>
      </p:sp>
      <p:sp>
        <p:nvSpPr>
          <p:cNvPr id="424" name="Google Shape;424;p53"/>
          <p:cNvSpPr txBox="1"/>
          <p:nvPr>
            <p:ph idx="2" type="subTitle"/>
          </p:nvPr>
        </p:nvSpPr>
        <p:spPr>
          <a:xfrm>
            <a:off x="1017299" y="2424550"/>
            <a:ext cx="2354100" cy="440400"/>
          </a:xfrm>
          <a:prstGeom prst="rect">
            <a:avLst/>
          </a:prstGeom>
        </p:spPr>
        <p:txBody>
          <a:bodyPr anchorCtr="0" anchor="t" bIns="91425" lIns="91425" spcFirstLastPara="1" rIns="91425" wrap="square" tIns="0">
            <a:noAutofit/>
          </a:bodyPr>
          <a:lstStyle>
            <a:lvl1pPr lvl="0" rtl="0" algn="ctr">
              <a:spcBef>
                <a:spcPts val="0"/>
              </a:spcBef>
              <a:spcAft>
                <a:spcPts val="0"/>
              </a:spcAft>
              <a:buClr>
                <a:schemeClr val="lt1"/>
              </a:buClr>
              <a:buSzPts val="2100"/>
              <a:buFont typeface="Bebas Neue"/>
              <a:buNone/>
              <a:defRPr i="1" sz="3100">
                <a:solidFill>
                  <a:schemeClr val="lt1"/>
                </a:solidFill>
                <a:latin typeface="Judson"/>
                <a:ea typeface="Judson"/>
                <a:cs typeface="Judson"/>
                <a:sym typeface="Judson"/>
              </a:defRPr>
            </a:lvl1pPr>
            <a:lvl2pPr lvl="1" rtl="0">
              <a:spcBef>
                <a:spcPts val="0"/>
              </a:spcBef>
              <a:spcAft>
                <a:spcPts val="0"/>
              </a:spcAft>
              <a:buClr>
                <a:schemeClr val="lt1"/>
              </a:buClr>
              <a:buSzPts val="1600"/>
              <a:buFont typeface="Bebas Neue"/>
              <a:buNone/>
              <a:defRPr>
                <a:solidFill>
                  <a:schemeClr val="lt1"/>
                </a:solidFill>
                <a:latin typeface="Bebas Neue"/>
                <a:ea typeface="Bebas Neue"/>
                <a:cs typeface="Bebas Neue"/>
                <a:sym typeface="Bebas Neue"/>
              </a:defRPr>
            </a:lvl2pPr>
            <a:lvl3pPr lvl="2" rtl="0">
              <a:spcBef>
                <a:spcPts val="0"/>
              </a:spcBef>
              <a:spcAft>
                <a:spcPts val="0"/>
              </a:spcAft>
              <a:buClr>
                <a:schemeClr val="lt1"/>
              </a:buClr>
              <a:buSzPts val="1600"/>
              <a:buFont typeface="Bebas Neue"/>
              <a:buNone/>
              <a:defRPr>
                <a:solidFill>
                  <a:schemeClr val="lt1"/>
                </a:solidFill>
                <a:latin typeface="Bebas Neue"/>
                <a:ea typeface="Bebas Neue"/>
                <a:cs typeface="Bebas Neue"/>
                <a:sym typeface="Bebas Neue"/>
              </a:defRPr>
            </a:lvl3pPr>
            <a:lvl4pPr lvl="3" rtl="0">
              <a:spcBef>
                <a:spcPts val="0"/>
              </a:spcBef>
              <a:spcAft>
                <a:spcPts val="0"/>
              </a:spcAft>
              <a:buClr>
                <a:schemeClr val="lt1"/>
              </a:buClr>
              <a:buSzPts val="1600"/>
              <a:buFont typeface="Bebas Neue"/>
              <a:buNone/>
              <a:defRPr>
                <a:solidFill>
                  <a:schemeClr val="lt1"/>
                </a:solidFill>
                <a:latin typeface="Bebas Neue"/>
                <a:ea typeface="Bebas Neue"/>
                <a:cs typeface="Bebas Neue"/>
                <a:sym typeface="Bebas Neue"/>
              </a:defRPr>
            </a:lvl4pPr>
            <a:lvl5pPr lvl="4" rtl="0">
              <a:spcBef>
                <a:spcPts val="0"/>
              </a:spcBef>
              <a:spcAft>
                <a:spcPts val="0"/>
              </a:spcAft>
              <a:buClr>
                <a:schemeClr val="lt1"/>
              </a:buClr>
              <a:buSzPts val="1600"/>
              <a:buFont typeface="Bebas Neue"/>
              <a:buNone/>
              <a:defRPr>
                <a:solidFill>
                  <a:schemeClr val="lt1"/>
                </a:solidFill>
                <a:latin typeface="Bebas Neue"/>
                <a:ea typeface="Bebas Neue"/>
                <a:cs typeface="Bebas Neue"/>
                <a:sym typeface="Bebas Neue"/>
              </a:defRPr>
            </a:lvl5pPr>
            <a:lvl6pPr lvl="5" rtl="0">
              <a:spcBef>
                <a:spcPts val="0"/>
              </a:spcBef>
              <a:spcAft>
                <a:spcPts val="0"/>
              </a:spcAft>
              <a:buClr>
                <a:schemeClr val="lt1"/>
              </a:buClr>
              <a:buSzPts val="1600"/>
              <a:buFont typeface="Bebas Neue"/>
              <a:buNone/>
              <a:defRPr>
                <a:solidFill>
                  <a:schemeClr val="lt1"/>
                </a:solidFill>
                <a:latin typeface="Bebas Neue"/>
                <a:ea typeface="Bebas Neue"/>
                <a:cs typeface="Bebas Neue"/>
                <a:sym typeface="Bebas Neue"/>
              </a:defRPr>
            </a:lvl6pPr>
            <a:lvl7pPr lvl="6" rtl="0">
              <a:spcBef>
                <a:spcPts val="0"/>
              </a:spcBef>
              <a:spcAft>
                <a:spcPts val="0"/>
              </a:spcAft>
              <a:buClr>
                <a:schemeClr val="lt1"/>
              </a:buClr>
              <a:buSzPts val="1600"/>
              <a:buFont typeface="Bebas Neue"/>
              <a:buNone/>
              <a:defRPr>
                <a:solidFill>
                  <a:schemeClr val="lt1"/>
                </a:solidFill>
                <a:latin typeface="Bebas Neue"/>
                <a:ea typeface="Bebas Neue"/>
                <a:cs typeface="Bebas Neue"/>
                <a:sym typeface="Bebas Neue"/>
              </a:defRPr>
            </a:lvl7pPr>
            <a:lvl8pPr lvl="7" rtl="0">
              <a:spcBef>
                <a:spcPts val="0"/>
              </a:spcBef>
              <a:spcAft>
                <a:spcPts val="0"/>
              </a:spcAft>
              <a:buClr>
                <a:schemeClr val="lt1"/>
              </a:buClr>
              <a:buSzPts val="1600"/>
              <a:buFont typeface="Bebas Neue"/>
              <a:buNone/>
              <a:defRPr>
                <a:solidFill>
                  <a:schemeClr val="lt1"/>
                </a:solidFill>
                <a:latin typeface="Bebas Neue"/>
                <a:ea typeface="Bebas Neue"/>
                <a:cs typeface="Bebas Neue"/>
                <a:sym typeface="Bebas Neue"/>
              </a:defRPr>
            </a:lvl8pPr>
            <a:lvl9pPr lvl="8" rtl="0">
              <a:spcBef>
                <a:spcPts val="0"/>
              </a:spcBef>
              <a:spcAft>
                <a:spcPts val="0"/>
              </a:spcAft>
              <a:buClr>
                <a:schemeClr val="lt1"/>
              </a:buClr>
              <a:buSzPts val="1600"/>
              <a:buFont typeface="Bebas Neue"/>
              <a:buNone/>
              <a:defRPr>
                <a:solidFill>
                  <a:schemeClr val="lt1"/>
                </a:solidFill>
                <a:latin typeface="Bebas Neue"/>
                <a:ea typeface="Bebas Neue"/>
                <a:cs typeface="Bebas Neue"/>
                <a:sym typeface="Bebas Neue"/>
              </a:defRPr>
            </a:lvl9pPr>
          </a:lstStyle>
          <a:p/>
        </p:txBody>
      </p:sp>
      <p:sp>
        <p:nvSpPr>
          <p:cNvPr id="425" name="Google Shape;425;p53"/>
          <p:cNvSpPr txBox="1"/>
          <p:nvPr>
            <p:ph hasCustomPrompt="1" idx="3" type="title"/>
          </p:nvPr>
        </p:nvSpPr>
        <p:spPr>
          <a:xfrm>
            <a:off x="1017299" y="1665875"/>
            <a:ext cx="2354100" cy="776400"/>
          </a:xfrm>
          <a:prstGeom prst="rect">
            <a:avLst/>
          </a:prstGeom>
        </p:spPr>
        <p:txBody>
          <a:bodyPr anchorCtr="0" anchor="t" bIns="91425" lIns="91425" spcFirstLastPara="1" rIns="91425" wrap="square" tIns="0">
            <a:noAutofit/>
          </a:bodyPr>
          <a:lstStyle>
            <a:lvl1pPr lvl="0" rtl="0" algn="ctr">
              <a:spcBef>
                <a:spcPts val="0"/>
              </a:spcBef>
              <a:spcAft>
                <a:spcPts val="0"/>
              </a:spcAft>
              <a:buClr>
                <a:schemeClr val="accent2"/>
              </a:buClr>
              <a:buSzPts val="5500"/>
              <a:buNone/>
              <a:defRPr sz="5500">
                <a:solidFill>
                  <a:schemeClr val="accent2"/>
                </a:solidFill>
              </a:defRPr>
            </a:lvl1pPr>
            <a:lvl2pPr lvl="1" rtl="0" algn="ctr">
              <a:spcBef>
                <a:spcPts val="0"/>
              </a:spcBef>
              <a:spcAft>
                <a:spcPts val="0"/>
              </a:spcAft>
              <a:buClr>
                <a:schemeClr val="accent2"/>
              </a:buClr>
              <a:buSzPts val="5500"/>
              <a:buNone/>
              <a:defRPr sz="5500">
                <a:solidFill>
                  <a:schemeClr val="accent2"/>
                </a:solidFill>
              </a:defRPr>
            </a:lvl2pPr>
            <a:lvl3pPr lvl="2" rtl="0" algn="ctr">
              <a:spcBef>
                <a:spcPts val="0"/>
              </a:spcBef>
              <a:spcAft>
                <a:spcPts val="0"/>
              </a:spcAft>
              <a:buClr>
                <a:schemeClr val="accent2"/>
              </a:buClr>
              <a:buSzPts val="5500"/>
              <a:buNone/>
              <a:defRPr sz="5500">
                <a:solidFill>
                  <a:schemeClr val="accent2"/>
                </a:solidFill>
              </a:defRPr>
            </a:lvl3pPr>
            <a:lvl4pPr lvl="3" rtl="0" algn="ctr">
              <a:spcBef>
                <a:spcPts val="0"/>
              </a:spcBef>
              <a:spcAft>
                <a:spcPts val="0"/>
              </a:spcAft>
              <a:buClr>
                <a:schemeClr val="accent2"/>
              </a:buClr>
              <a:buSzPts val="5500"/>
              <a:buNone/>
              <a:defRPr sz="5500">
                <a:solidFill>
                  <a:schemeClr val="accent2"/>
                </a:solidFill>
              </a:defRPr>
            </a:lvl4pPr>
            <a:lvl5pPr lvl="4" rtl="0" algn="ctr">
              <a:spcBef>
                <a:spcPts val="0"/>
              </a:spcBef>
              <a:spcAft>
                <a:spcPts val="0"/>
              </a:spcAft>
              <a:buClr>
                <a:schemeClr val="accent2"/>
              </a:buClr>
              <a:buSzPts val="5500"/>
              <a:buNone/>
              <a:defRPr sz="5500">
                <a:solidFill>
                  <a:schemeClr val="accent2"/>
                </a:solidFill>
              </a:defRPr>
            </a:lvl5pPr>
            <a:lvl6pPr lvl="5" rtl="0" algn="ctr">
              <a:spcBef>
                <a:spcPts val="0"/>
              </a:spcBef>
              <a:spcAft>
                <a:spcPts val="0"/>
              </a:spcAft>
              <a:buClr>
                <a:schemeClr val="accent2"/>
              </a:buClr>
              <a:buSzPts val="5500"/>
              <a:buNone/>
              <a:defRPr sz="5500">
                <a:solidFill>
                  <a:schemeClr val="accent2"/>
                </a:solidFill>
              </a:defRPr>
            </a:lvl6pPr>
            <a:lvl7pPr lvl="6" rtl="0" algn="ctr">
              <a:spcBef>
                <a:spcPts val="0"/>
              </a:spcBef>
              <a:spcAft>
                <a:spcPts val="0"/>
              </a:spcAft>
              <a:buClr>
                <a:schemeClr val="accent2"/>
              </a:buClr>
              <a:buSzPts val="5500"/>
              <a:buNone/>
              <a:defRPr sz="5500">
                <a:solidFill>
                  <a:schemeClr val="accent2"/>
                </a:solidFill>
              </a:defRPr>
            </a:lvl7pPr>
            <a:lvl8pPr lvl="7" rtl="0" algn="ctr">
              <a:spcBef>
                <a:spcPts val="0"/>
              </a:spcBef>
              <a:spcAft>
                <a:spcPts val="0"/>
              </a:spcAft>
              <a:buClr>
                <a:schemeClr val="accent2"/>
              </a:buClr>
              <a:buSzPts val="5500"/>
              <a:buNone/>
              <a:defRPr sz="5500">
                <a:solidFill>
                  <a:schemeClr val="accent2"/>
                </a:solidFill>
              </a:defRPr>
            </a:lvl8pPr>
            <a:lvl9pPr lvl="8" rtl="0" algn="ctr">
              <a:spcBef>
                <a:spcPts val="0"/>
              </a:spcBef>
              <a:spcAft>
                <a:spcPts val="0"/>
              </a:spcAft>
              <a:buClr>
                <a:schemeClr val="accent2"/>
              </a:buClr>
              <a:buSzPts val="5500"/>
              <a:buNone/>
              <a:defRPr sz="5500">
                <a:solidFill>
                  <a:schemeClr val="accent2"/>
                </a:solidFill>
              </a:defRPr>
            </a:lvl9pPr>
          </a:lstStyle>
          <a:p>
            <a:r>
              <a:t>xx%</a:t>
            </a:r>
          </a:p>
        </p:txBody>
      </p:sp>
      <p:sp>
        <p:nvSpPr>
          <p:cNvPr id="426" name="Google Shape;426;p53"/>
          <p:cNvSpPr txBox="1"/>
          <p:nvPr>
            <p:ph idx="4" type="subTitle"/>
          </p:nvPr>
        </p:nvSpPr>
        <p:spPr>
          <a:xfrm>
            <a:off x="5772599" y="2853842"/>
            <a:ext cx="2354100" cy="865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2"/>
              </a:buClr>
              <a:buSzPts val="1600"/>
              <a:buNone/>
              <a:defRPr>
                <a:solidFill>
                  <a:schemeClr val="lt2"/>
                </a:solidFill>
              </a:defRPr>
            </a:lvl1pPr>
            <a:lvl2pPr lvl="1" rtl="0">
              <a:spcBef>
                <a:spcPts val="0"/>
              </a:spcBef>
              <a:spcAft>
                <a:spcPts val="0"/>
              </a:spcAft>
              <a:buClr>
                <a:schemeClr val="lt2"/>
              </a:buClr>
              <a:buSzPts val="1600"/>
              <a:buNone/>
              <a:defRPr>
                <a:solidFill>
                  <a:schemeClr val="lt2"/>
                </a:solidFill>
              </a:defRPr>
            </a:lvl2pPr>
            <a:lvl3pPr lvl="2" rtl="0">
              <a:spcBef>
                <a:spcPts val="0"/>
              </a:spcBef>
              <a:spcAft>
                <a:spcPts val="0"/>
              </a:spcAft>
              <a:buClr>
                <a:schemeClr val="lt2"/>
              </a:buClr>
              <a:buSzPts val="1600"/>
              <a:buNone/>
              <a:defRPr>
                <a:solidFill>
                  <a:schemeClr val="lt2"/>
                </a:solidFill>
              </a:defRPr>
            </a:lvl3pPr>
            <a:lvl4pPr lvl="3" rtl="0">
              <a:spcBef>
                <a:spcPts val="0"/>
              </a:spcBef>
              <a:spcAft>
                <a:spcPts val="0"/>
              </a:spcAft>
              <a:buClr>
                <a:schemeClr val="lt2"/>
              </a:buClr>
              <a:buSzPts val="1600"/>
              <a:buNone/>
              <a:defRPr>
                <a:solidFill>
                  <a:schemeClr val="lt2"/>
                </a:solidFill>
              </a:defRPr>
            </a:lvl4pPr>
            <a:lvl5pPr lvl="4" rtl="0">
              <a:spcBef>
                <a:spcPts val="0"/>
              </a:spcBef>
              <a:spcAft>
                <a:spcPts val="0"/>
              </a:spcAft>
              <a:buClr>
                <a:schemeClr val="lt2"/>
              </a:buClr>
              <a:buSzPts val="1600"/>
              <a:buNone/>
              <a:defRPr>
                <a:solidFill>
                  <a:schemeClr val="lt2"/>
                </a:solidFill>
              </a:defRPr>
            </a:lvl5pPr>
            <a:lvl6pPr lvl="5" rtl="0">
              <a:spcBef>
                <a:spcPts val="0"/>
              </a:spcBef>
              <a:spcAft>
                <a:spcPts val="0"/>
              </a:spcAft>
              <a:buClr>
                <a:schemeClr val="lt2"/>
              </a:buClr>
              <a:buSzPts val="1600"/>
              <a:buNone/>
              <a:defRPr>
                <a:solidFill>
                  <a:schemeClr val="lt2"/>
                </a:solidFill>
              </a:defRPr>
            </a:lvl6pPr>
            <a:lvl7pPr lvl="6" rtl="0">
              <a:spcBef>
                <a:spcPts val="0"/>
              </a:spcBef>
              <a:spcAft>
                <a:spcPts val="0"/>
              </a:spcAft>
              <a:buClr>
                <a:schemeClr val="lt2"/>
              </a:buClr>
              <a:buSzPts val="1600"/>
              <a:buNone/>
              <a:defRPr>
                <a:solidFill>
                  <a:schemeClr val="lt2"/>
                </a:solidFill>
              </a:defRPr>
            </a:lvl7pPr>
            <a:lvl8pPr lvl="7" rtl="0">
              <a:spcBef>
                <a:spcPts val="0"/>
              </a:spcBef>
              <a:spcAft>
                <a:spcPts val="0"/>
              </a:spcAft>
              <a:buClr>
                <a:schemeClr val="lt2"/>
              </a:buClr>
              <a:buSzPts val="1600"/>
              <a:buNone/>
              <a:defRPr>
                <a:solidFill>
                  <a:schemeClr val="lt2"/>
                </a:solidFill>
              </a:defRPr>
            </a:lvl8pPr>
            <a:lvl9pPr lvl="8" rtl="0">
              <a:spcBef>
                <a:spcPts val="0"/>
              </a:spcBef>
              <a:spcAft>
                <a:spcPts val="0"/>
              </a:spcAft>
              <a:buClr>
                <a:schemeClr val="lt2"/>
              </a:buClr>
              <a:buSzPts val="1600"/>
              <a:buNone/>
              <a:defRPr>
                <a:solidFill>
                  <a:schemeClr val="lt2"/>
                </a:solidFill>
              </a:defRPr>
            </a:lvl9pPr>
          </a:lstStyle>
          <a:p/>
        </p:txBody>
      </p:sp>
      <p:sp>
        <p:nvSpPr>
          <p:cNvPr id="427" name="Google Shape;427;p53"/>
          <p:cNvSpPr txBox="1"/>
          <p:nvPr>
            <p:ph idx="5" type="subTitle"/>
          </p:nvPr>
        </p:nvSpPr>
        <p:spPr>
          <a:xfrm>
            <a:off x="5772599" y="2424550"/>
            <a:ext cx="2354100" cy="440400"/>
          </a:xfrm>
          <a:prstGeom prst="rect">
            <a:avLst/>
          </a:prstGeom>
        </p:spPr>
        <p:txBody>
          <a:bodyPr anchorCtr="0" anchor="t" bIns="91425" lIns="91425" spcFirstLastPara="1" rIns="91425" wrap="square" tIns="0">
            <a:noAutofit/>
          </a:bodyPr>
          <a:lstStyle>
            <a:lvl1pPr lvl="0" rtl="0" algn="ctr">
              <a:spcBef>
                <a:spcPts val="0"/>
              </a:spcBef>
              <a:spcAft>
                <a:spcPts val="0"/>
              </a:spcAft>
              <a:buClr>
                <a:schemeClr val="lt1"/>
              </a:buClr>
              <a:buSzPts val="2100"/>
              <a:buFont typeface="Bebas Neue"/>
              <a:buNone/>
              <a:defRPr i="1" sz="3100">
                <a:solidFill>
                  <a:schemeClr val="lt1"/>
                </a:solidFill>
                <a:latin typeface="Judson"/>
                <a:ea typeface="Judson"/>
                <a:cs typeface="Judson"/>
                <a:sym typeface="Judson"/>
              </a:defRPr>
            </a:lvl1pPr>
            <a:lvl2pPr lvl="1" rtl="0">
              <a:spcBef>
                <a:spcPts val="0"/>
              </a:spcBef>
              <a:spcAft>
                <a:spcPts val="0"/>
              </a:spcAft>
              <a:buClr>
                <a:schemeClr val="lt1"/>
              </a:buClr>
              <a:buSzPts val="1600"/>
              <a:buFont typeface="Bebas Neue"/>
              <a:buNone/>
              <a:defRPr>
                <a:solidFill>
                  <a:schemeClr val="lt1"/>
                </a:solidFill>
                <a:latin typeface="Bebas Neue"/>
                <a:ea typeface="Bebas Neue"/>
                <a:cs typeface="Bebas Neue"/>
                <a:sym typeface="Bebas Neue"/>
              </a:defRPr>
            </a:lvl2pPr>
            <a:lvl3pPr lvl="2" rtl="0">
              <a:spcBef>
                <a:spcPts val="0"/>
              </a:spcBef>
              <a:spcAft>
                <a:spcPts val="0"/>
              </a:spcAft>
              <a:buClr>
                <a:schemeClr val="lt1"/>
              </a:buClr>
              <a:buSzPts val="1600"/>
              <a:buFont typeface="Bebas Neue"/>
              <a:buNone/>
              <a:defRPr>
                <a:solidFill>
                  <a:schemeClr val="lt1"/>
                </a:solidFill>
                <a:latin typeface="Bebas Neue"/>
                <a:ea typeface="Bebas Neue"/>
                <a:cs typeface="Bebas Neue"/>
                <a:sym typeface="Bebas Neue"/>
              </a:defRPr>
            </a:lvl3pPr>
            <a:lvl4pPr lvl="3" rtl="0">
              <a:spcBef>
                <a:spcPts val="0"/>
              </a:spcBef>
              <a:spcAft>
                <a:spcPts val="0"/>
              </a:spcAft>
              <a:buClr>
                <a:schemeClr val="lt1"/>
              </a:buClr>
              <a:buSzPts val="1600"/>
              <a:buFont typeface="Bebas Neue"/>
              <a:buNone/>
              <a:defRPr>
                <a:solidFill>
                  <a:schemeClr val="lt1"/>
                </a:solidFill>
                <a:latin typeface="Bebas Neue"/>
                <a:ea typeface="Bebas Neue"/>
                <a:cs typeface="Bebas Neue"/>
                <a:sym typeface="Bebas Neue"/>
              </a:defRPr>
            </a:lvl4pPr>
            <a:lvl5pPr lvl="4" rtl="0">
              <a:spcBef>
                <a:spcPts val="0"/>
              </a:spcBef>
              <a:spcAft>
                <a:spcPts val="0"/>
              </a:spcAft>
              <a:buClr>
                <a:schemeClr val="lt1"/>
              </a:buClr>
              <a:buSzPts val="1600"/>
              <a:buFont typeface="Bebas Neue"/>
              <a:buNone/>
              <a:defRPr>
                <a:solidFill>
                  <a:schemeClr val="lt1"/>
                </a:solidFill>
                <a:latin typeface="Bebas Neue"/>
                <a:ea typeface="Bebas Neue"/>
                <a:cs typeface="Bebas Neue"/>
                <a:sym typeface="Bebas Neue"/>
              </a:defRPr>
            </a:lvl5pPr>
            <a:lvl6pPr lvl="5" rtl="0">
              <a:spcBef>
                <a:spcPts val="0"/>
              </a:spcBef>
              <a:spcAft>
                <a:spcPts val="0"/>
              </a:spcAft>
              <a:buClr>
                <a:schemeClr val="lt1"/>
              </a:buClr>
              <a:buSzPts val="1600"/>
              <a:buFont typeface="Bebas Neue"/>
              <a:buNone/>
              <a:defRPr>
                <a:solidFill>
                  <a:schemeClr val="lt1"/>
                </a:solidFill>
                <a:latin typeface="Bebas Neue"/>
                <a:ea typeface="Bebas Neue"/>
                <a:cs typeface="Bebas Neue"/>
                <a:sym typeface="Bebas Neue"/>
              </a:defRPr>
            </a:lvl6pPr>
            <a:lvl7pPr lvl="6" rtl="0">
              <a:spcBef>
                <a:spcPts val="0"/>
              </a:spcBef>
              <a:spcAft>
                <a:spcPts val="0"/>
              </a:spcAft>
              <a:buClr>
                <a:schemeClr val="lt1"/>
              </a:buClr>
              <a:buSzPts val="1600"/>
              <a:buFont typeface="Bebas Neue"/>
              <a:buNone/>
              <a:defRPr>
                <a:solidFill>
                  <a:schemeClr val="lt1"/>
                </a:solidFill>
                <a:latin typeface="Bebas Neue"/>
                <a:ea typeface="Bebas Neue"/>
                <a:cs typeface="Bebas Neue"/>
                <a:sym typeface="Bebas Neue"/>
              </a:defRPr>
            </a:lvl7pPr>
            <a:lvl8pPr lvl="7" rtl="0">
              <a:spcBef>
                <a:spcPts val="0"/>
              </a:spcBef>
              <a:spcAft>
                <a:spcPts val="0"/>
              </a:spcAft>
              <a:buClr>
                <a:schemeClr val="lt1"/>
              </a:buClr>
              <a:buSzPts val="1600"/>
              <a:buFont typeface="Bebas Neue"/>
              <a:buNone/>
              <a:defRPr>
                <a:solidFill>
                  <a:schemeClr val="lt1"/>
                </a:solidFill>
                <a:latin typeface="Bebas Neue"/>
                <a:ea typeface="Bebas Neue"/>
                <a:cs typeface="Bebas Neue"/>
                <a:sym typeface="Bebas Neue"/>
              </a:defRPr>
            </a:lvl8pPr>
            <a:lvl9pPr lvl="8" rtl="0">
              <a:spcBef>
                <a:spcPts val="0"/>
              </a:spcBef>
              <a:spcAft>
                <a:spcPts val="0"/>
              </a:spcAft>
              <a:buClr>
                <a:schemeClr val="lt1"/>
              </a:buClr>
              <a:buSzPts val="1600"/>
              <a:buFont typeface="Bebas Neue"/>
              <a:buNone/>
              <a:defRPr>
                <a:solidFill>
                  <a:schemeClr val="lt1"/>
                </a:solidFill>
                <a:latin typeface="Bebas Neue"/>
                <a:ea typeface="Bebas Neue"/>
                <a:cs typeface="Bebas Neue"/>
                <a:sym typeface="Bebas Neue"/>
              </a:defRPr>
            </a:lvl9pPr>
          </a:lstStyle>
          <a:p/>
        </p:txBody>
      </p:sp>
      <p:sp>
        <p:nvSpPr>
          <p:cNvPr id="428" name="Google Shape;428;p53"/>
          <p:cNvSpPr txBox="1"/>
          <p:nvPr>
            <p:ph hasCustomPrompt="1" idx="6" type="title"/>
          </p:nvPr>
        </p:nvSpPr>
        <p:spPr>
          <a:xfrm>
            <a:off x="5772599" y="1665875"/>
            <a:ext cx="2354100" cy="776400"/>
          </a:xfrm>
          <a:prstGeom prst="rect">
            <a:avLst/>
          </a:prstGeom>
        </p:spPr>
        <p:txBody>
          <a:bodyPr anchorCtr="0" anchor="t" bIns="91425" lIns="91425" spcFirstLastPara="1" rIns="91425" wrap="square" tIns="0">
            <a:noAutofit/>
          </a:bodyPr>
          <a:lstStyle>
            <a:lvl1pPr lvl="0" rtl="0" algn="ctr">
              <a:spcBef>
                <a:spcPts val="0"/>
              </a:spcBef>
              <a:spcAft>
                <a:spcPts val="0"/>
              </a:spcAft>
              <a:buClr>
                <a:schemeClr val="accent2"/>
              </a:buClr>
              <a:buSzPts val="5500"/>
              <a:buNone/>
              <a:defRPr sz="5500">
                <a:solidFill>
                  <a:schemeClr val="accent2"/>
                </a:solidFill>
              </a:defRPr>
            </a:lvl1pPr>
            <a:lvl2pPr lvl="1" rtl="0" algn="ctr">
              <a:spcBef>
                <a:spcPts val="0"/>
              </a:spcBef>
              <a:spcAft>
                <a:spcPts val="0"/>
              </a:spcAft>
              <a:buClr>
                <a:schemeClr val="accent2"/>
              </a:buClr>
              <a:buSzPts val="5500"/>
              <a:buNone/>
              <a:defRPr sz="5500">
                <a:solidFill>
                  <a:schemeClr val="accent2"/>
                </a:solidFill>
              </a:defRPr>
            </a:lvl2pPr>
            <a:lvl3pPr lvl="2" rtl="0" algn="ctr">
              <a:spcBef>
                <a:spcPts val="0"/>
              </a:spcBef>
              <a:spcAft>
                <a:spcPts val="0"/>
              </a:spcAft>
              <a:buClr>
                <a:schemeClr val="accent2"/>
              </a:buClr>
              <a:buSzPts val="5500"/>
              <a:buNone/>
              <a:defRPr sz="5500">
                <a:solidFill>
                  <a:schemeClr val="accent2"/>
                </a:solidFill>
              </a:defRPr>
            </a:lvl3pPr>
            <a:lvl4pPr lvl="3" rtl="0" algn="ctr">
              <a:spcBef>
                <a:spcPts val="0"/>
              </a:spcBef>
              <a:spcAft>
                <a:spcPts val="0"/>
              </a:spcAft>
              <a:buClr>
                <a:schemeClr val="accent2"/>
              </a:buClr>
              <a:buSzPts val="5500"/>
              <a:buNone/>
              <a:defRPr sz="5500">
                <a:solidFill>
                  <a:schemeClr val="accent2"/>
                </a:solidFill>
              </a:defRPr>
            </a:lvl4pPr>
            <a:lvl5pPr lvl="4" rtl="0" algn="ctr">
              <a:spcBef>
                <a:spcPts val="0"/>
              </a:spcBef>
              <a:spcAft>
                <a:spcPts val="0"/>
              </a:spcAft>
              <a:buClr>
                <a:schemeClr val="accent2"/>
              </a:buClr>
              <a:buSzPts val="5500"/>
              <a:buNone/>
              <a:defRPr sz="5500">
                <a:solidFill>
                  <a:schemeClr val="accent2"/>
                </a:solidFill>
              </a:defRPr>
            </a:lvl5pPr>
            <a:lvl6pPr lvl="5" rtl="0" algn="ctr">
              <a:spcBef>
                <a:spcPts val="0"/>
              </a:spcBef>
              <a:spcAft>
                <a:spcPts val="0"/>
              </a:spcAft>
              <a:buClr>
                <a:schemeClr val="accent2"/>
              </a:buClr>
              <a:buSzPts val="5500"/>
              <a:buNone/>
              <a:defRPr sz="5500">
                <a:solidFill>
                  <a:schemeClr val="accent2"/>
                </a:solidFill>
              </a:defRPr>
            </a:lvl6pPr>
            <a:lvl7pPr lvl="6" rtl="0" algn="ctr">
              <a:spcBef>
                <a:spcPts val="0"/>
              </a:spcBef>
              <a:spcAft>
                <a:spcPts val="0"/>
              </a:spcAft>
              <a:buClr>
                <a:schemeClr val="accent2"/>
              </a:buClr>
              <a:buSzPts val="5500"/>
              <a:buNone/>
              <a:defRPr sz="5500">
                <a:solidFill>
                  <a:schemeClr val="accent2"/>
                </a:solidFill>
              </a:defRPr>
            </a:lvl7pPr>
            <a:lvl8pPr lvl="7" rtl="0" algn="ctr">
              <a:spcBef>
                <a:spcPts val="0"/>
              </a:spcBef>
              <a:spcAft>
                <a:spcPts val="0"/>
              </a:spcAft>
              <a:buClr>
                <a:schemeClr val="accent2"/>
              </a:buClr>
              <a:buSzPts val="5500"/>
              <a:buNone/>
              <a:defRPr sz="5500">
                <a:solidFill>
                  <a:schemeClr val="accent2"/>
                </a:solidFill>
              </a:defRPr>
            </a:lvl8pPr>
            <a:lvl9pPr lvl="8" rtl="0" algn="ctr">
              <a:spcBef>
                <a:spcPts val="0"/>
              </a:spcBef>
              <a:spcAft>
                <a:spcPts val="0"/>
              </a:spcAft>
              <a:buClr>
                <a:schemeClr val="accent2"/>
              </a:buClr>
              <a:buSzPts val="5500"/>
              <a:buNone/>
              <a:defRPr sz="5500">
                <a:solidFill>
                  <a:schemeClr val="accent2"/>
                </a:solidFill>
              </a:defRPr>
            </a:lvl9pPr>
          </a:lstStyle>
          <a:p>
            <a:r>
              <a:t>xx%</a:t>
            </a:r>
          </a:p>
        </p:txBody>
      </p:sp>
      <p:pic>
        <p:nvPicPr>
          <p:cNvPr id="429" name="Google Shape;429;p53"/>
          <p:cNvPicPr preferRelativeResize="0"/>
          <p:nvPr/>
        </p:nvPicPr>
        <p:blipFill>
          <a:blip r:embed="rId2">
            <a:alphaModFix/>
          </a:blip>
          <a:stretch>
            <a:fillRect/>
          </a:stretch>
        </p:blipFill>
        <p:spPr>
          <a:xfrm>
            <a:off x="3746622" y="3770962"/>
            <a:ext cx="1507253" cy="1493732"/>
          </a:xfrm>
          <a:prstGeom prst="rect">
            <a:avLst/>
          </a:prstGeom>
          <a:noFill/>
          <a:ln>
            <a:noFill/>
          </a:ln>
        </p:spPr>
      </p:pic>
      <p:pic>
        <p:nvPicPr>
          <p:cNvPr id="430" name="Google Shape;430;p53"/>
          <p:cNvPicPr preferRelativeResize="0"/>
          <p:nvPr/>
        </p:nvPicPr>
        <p:blipFill>
          <a:blip r:embed="rId3">
            <a:alphaModFix/>
          </a:blip>
          <a:stretch>
            <a:fillRect/>
          </a:stretch>
        </p:blipFill>
        <p:spPr>
          <a:xfrm rot="3116759">
            <a:off x="4479923" y="2531902"/>
            <a:ext cx="990564" cy="1249875"/>
          </a:xfrm>
          <a:prstGeom prst="rect">
            <a:avLst/>
          </a:prstGeom>
          <a:noFill/>
          <a:ln>
            <a:noFill/>
          </a:ln>
        </p:spPr>
      </p:pic>
      <p:pic>
        <p:nvPicPr>
          <p:cNvPr id="431" name="Google Shape;431;p53"/>
          <p:cNvPicPr preferRelativeResize="0"/>
          <p:nvPr/>
        </p:nvPicPr>
        <p:blipFill>
          <a:blip r:embed="rId3">
            <a:alphaModFix/>
          </a:blip>
          <a:stretch>
            <a:fillRect/>
          </a:stretch>
        </p:blipFill>
        <p:spPr>
          <a:xfrm flipH="1" rot="-3662973">
            <a:off x="3799748" y="1680960"/>
            <a:ext cx="990564" cy="1249875"/>
          </a:xfrm>
          <a:prstGeom prst="rect">
            <a:avLst/>
          </a:prstGeom>
          <a:noFill/>
          <a:ln>
            <a:noFill/>
          </a:ln>
        </p:spPr>
      </p:pic>
      <p:sp>
        <p:nvSpPr>
          <p:cNvPr id="432" name="Google Shape;432;p53"/>
          <p:cNvSpPr/>
          <p:nvPr/>
        </p:nvSpPr>
        <p:spPr>
          <a:xfrm flipH="1" rot="-2700000">
            <a:off x="291345" y="424649"/>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3"/>
          <p:cNvSpPr/>
          <p:nvPr/>
        </p:nvSpPr>
        <p:spPr>
          <a:xfrm rot="-1316560">
            <a:off x="8186438" y="270799"/>
            <a:ext cx="731262" cy="1353015"/>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TITLE_AND_TWO_COLUMNS_1_2_1_1_1">
    <p:spTree>
      <p:nvGrpSpPr>
        <p:cNvPr id="434" name="Shape 434"/>
        <p:cNvGrpSpPr/>
        <p:nvPr/>
      </p:nvGrpSpPr>
      <p:grpSpPr>
        <a:xfrm>
          <a:off x="0" y="0"/>
          <a:ext cx="0" cy="0"/>
          <a:chOff x="0" y="0"/>
          <a:chExt cx="0" cy="0"/>
        </a:xfrm>
      </p:grpSpPr>
      <p:sp>
        <p:nvSpPr>
          <p:cNvPr id="435" name="Google Shape;435;p54"/>
          <p:cNvSpPr txBox="1"/>
          <p:nvPr>
            <p:ph type="title"/>
          </p:nvPr>
        </p:nvSpPr>
        <p:spPr>
          <a:xfrm>
            <a:off x="714850" y="340266"/>
            <a:ext cx="77142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2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36" name="Google Shape;436;p54"/>
          <p:cNvSpPr txBox="1"/>
          <p:nvPr>
            <p:ph hasCustomPrompt="1" idx="2" type="title"/>
          </p:nvPr>
        </p:nvSpPr>
        <p:spPr>
          <a:xfrm>
            <a:off x="7269524" y="1462875"/>
            <a:ext cx="1085100" cy="634200"/>
          </a:xfrm>
          <a:prstGeom prst="rect">
            <a:avLst/>
          </a:prstGeom>
        </p:spPr>
        <p:txBody>
          <a:bodyPr anchorCtr="0" anchor="t" bIns="91425" lIns="91425" spcFirstLastPara="1" rIns="91425" wrap="square" tIns="0">
            <a:noAutofit/>
          </a:bodyPr>
          <a:lstStyle>
            <a:lvl1pPr lvl="0" rtl="0" algn="r">
              <a:spcBef>
                <a:spcPts val="0"/>
              </a:spcBef>
              <a:spcAft>
                <a:spcPts val="0"/>
              </a:spcAft>
              <a:buClr>
                <a:schemeClr val="accent2"/>
              </a:buClr>
              <a:buSzPts val="4000"/>
              <a:buNone/>
              <a:defRPr sz="4000">
                <a:solidFill>
                  <a:schemeClr val="accent2"/>
                </a:solidFill>
              </a:defRPr>
            </a:lvl1pPr>
            <a:lvl2pPr lvl="1" rtl="0" algn="r">
              <a:spcBef>
                <a:spcPts val="0"/>
              </a:spcBef>
              <a:spcAft>
                <a:spcPts val="0"/>
              </a:spcAft>
              <a:buClr>
                <a:schemeClr val="accent2"/>
              </a:buClr>
              <a:buSzPts val="4000"/>
              <a:buNone/>
              <a:defRPr sz="4000">
                <a:solidFill>
                  <a:schemeClr val="accent2"/>
                </a:solidFill>
              </a:defRPr>
            </a:lvl2pPr>
            <a:lvl3pPr lvl="2" rtl="0" algn="r">
              <a:spcBef>
                <a:spcPts val="0"/>
              </a:spcBef>
              <a:spcAft>
                <a:spcPts val="0"/>
              </a:spcAft>
              <a:buClr>
                <a:schemeClr val="accent2"/>
              </a:buClr>
              <a:buSzPts val="4000"/>
              <a:buNone/>
              <a:defRPr sz="4000">
                <a:solidFill>
                  <a:schemeClr val="accent2"/>
                </a:solidFill>
              </a:defRPr>
            </a:lvl3pPr>
            <a:lvl4pPr lvl="3" rtl="0" algn="r">
              <a:spcBef>
                <a:spcPts val="0"/>
              </a:spcBef>
              <a:spcAft>
                <a:spcPts val="0"/>
              </a:spcAft>
              <a:buClr>
                <a:schemeClr val="accent2"/>
              </a:buClr>
              <a:buSzPts val="4000"/>
              <a:buNone/>
              <a:defRPr sz="4000">
                <a:solidFill>
                  <a:schemeClr val="accent2"/>
                </a:solidFill>
              </a:defRPr>
            </a:lvl4pPr>
            <a:lvl5pPr lvl="4" rtl="0" algn="r">
              <a:spcBef>
                <a:spcPts val="0"/>
              </a:spcBef>
              <a:spcAft>
                <a:spcPts val="0"/>
              </a:spcAft>
              <a:buClr>
                <a:schemeClr val="accent2"/>
              </a:buClr>
              <a:buSzPts val="4000"/>
              <a:buNone/>
              <a:defRPr sz="4000">
                <a:solidFill>
                  <a:schemeClr val="accent2"/>
                </a:solidFill>
              </a:defRPr>
            </a:lvl5pPr>
            <a:lvl6pPr lvl="5" rtl="0" algn="r">
              <a:spcBef>
                <a:spcPts val="0"/>
              </a:spcBef>
              <a:spcAft>
                <a:spcPts val="0"/>
              </a:spcAft>
              <a:buClr>
                <a:schemeClr val="accent2"/>
              </a:buClr>
              <a:buSzPts val="4000"/>
              <a:buNone/>
              <a:defRPr sz="4000">
                <a:solidFill>
                  <a:schemeClr val="accent2"/>
                </a:solidFill>
              </a:defRPr>
            </a:lvl6pPr>
            <a:lvl7pPr lvl="6" rtl="0" algn="r">
              <a:spcBef>
                <a:spcPts val="0"/>
              </a:spcBef>
              <a:spcAft>
                <a:spcPts val="0"/>
              </a:spcAft>
              <a:buClr>
                <a:schemeClr val="accent2"/>
              </a:buClr>
              <a:buSzPts val="4000"/>
              <a:buNone/>
              <a:defRPr sz="4000">
                <a:solidFill>
                  <a:schemeClr val="accent2"/>
                </a:solidFill>
              </a:defRPr>
            </a:lvl7pPr>
            <a:lvl8pPr lvl="7" rtl="0" algn="r">
              <a:spcBef>
                <a:spcPts val="0"/>
              </a:spcBef>
              <a:spcAft>
                <a:spcPts val="0"/>
              </a:spcAft>
              <a:buClr>
                <a:schemeClr val="accent2"/>
              </a:buClr>
              <a:buSzPts val="4000"/>
              <a:buNone/>
              <a:defRPr sz="4000">
                <a:solidFill>
                  <a:schemeClr val="accent2"/>
                </a:solidFill>
              </a:defRPr>
            </a:lvl8pPr>
            <a:lvl9pPr lvl="8" rtl="0" algn="r">
              <a:spcBef>
                <a:spcPts val="0"/>
              </a:spcBef>
              <a:spcAft>
                <a:spcPts val="0"/>
              </a:spcAft>
              <a:buClr>
                <a:schemeClr val="accent2"/>
              </a:buClr>
              <a:buSzPts val="4000"/>
              <a:buNone/>
              <a:defRPr sz="4000">
                <a:solidFill>
                  <a:schemeClr val="accent2"/>
                </a:solidFill>
              </a:defRPr>
            </a:lvl9pPr>
          </a:lstStyle>
          <a:p>
            <a:r>
              <a:t>xx%</a:t>
            </a:r>
          </a:p>
        </p:txBody>
      </p:sp>
      <p:sp>
        <p:nvSpPr>
          <p:cNvPr id="437" name="Google Shape;437;p54"/>
          <p:cNvSpPr txBox="1"/>
          <p:nvPr>
            <p:ph idx="1" type="subTitle"/>
          </p:nvPr>
        </p:nvSpPr>
        <p:spPr>
          <a:xfrm>
            <a:off x="789475" y="1665249"/>
            <a:ext cx="2802900" cy="65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a:solidFill>
                  <a:schemeClr val="accen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38" name="Google Shape;438;p54"/>
          <p:cNvSpPr txBox="1"/>
          <p:nvPr>
            <p:ph idx="3" type="ctrTitle"/>
          </p:nvPr>
        </p:nvSpPr>
        <p:spPr>
          <a:xfrm>
            <a:off x="789475" y="1242250"/>
            <a:ext cx="2802900" cy="468000"/>
          </a:xfrm>
          <a:prstGeom prst="rect">
            <a:avLst/>
          </a:prstGeom>
          <a:ln>
            <a:noFill/>
          </a:ln>
        </p:spPr>
        <p:txBody>
          <a:bodyPr anchorCtr="0" anchor="t" bIns="91425" lIns="91425" spcFirstLastPara="1" rIns="91425" wrap="square" tIns="0">
            <a:noAutofit/>
          </a:bodyPr>
          <a:lstStyle>
            <a:lvl1pPr lvl="0" rtl="0">
              <a:spcBef>
                <a:spcPts val="0"/>
              </a:spcBef>
              <a:spcAft>
                <a:spcPts val="0"/>
              </a:spcAft>
              <a:buSzPts val="1600"/>
              <a:buFont typeface="Fira Sans Condensed Medium"/>
              <a:buNone/>
              <a:defRPr sz="3100"/>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439" name="Google Shape;439;p54"/>
          <p:cNvSpPr txBox="1"/>
          <p:nvPr>
            <p:ph idx="4" type="subTitle"/>
          </p:nvPr>
        </p:nvSpPr>
        <p:spPr>
          <a:xfrm>
            <a:off x="789475" y="4032200"/>
            <a:ext cx="2802900" cy="65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a:solidFill>
                  <a:schemeClr val="accen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0" name="Google Shape;440;p54"/>
          <p:cNvSpPr txBox="1"/>
          <p:nvPr>
            <p:ph idx="5" type="ctrTitle"/>
          </p:nvPr>
        </p:nvSpPr>
        <p:spPr>
          <a:xfrm>
            <a:off x="789475" y="3609200"/>
            <a:ext cx="2802900" cy="468000"/>
          </a:xfrm>
          <a:prstGeom prst="rect">
            <a:avLst/>
          </a:prstGeom>
          <a:ln>
            <a:noFill/>
          </a:ln>
        </p:spPr>
        <p:txBody>
          <a:bodyPr anchorCtr="0" anchor="t" bIns="91425" lIns="91425" spcFirstLastPara="1" rIns="91425" wrap="square" tIns="0">
            <a:noAutofit/>
          </a:bodyPr>
          <a:lstStyle>
            <a:lvl1pPr lvl="0" rtl="0">
              <a:spcBef>
                <a:spcPts val="0"/>
              </a:spcBef>
              <a:spcAft>
                <a:spcPts val="0"/>
              </a:spcAft>
              <a:buSzPts val="1600"/>
              <a:buFont typeface="Fira Sans Condensed Medium"/>
              <a:buNone/>
              <a:defRPr sz="3100"/>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441" name="Google Shape;441;p54"/>
          <p:cNvSpPr txBox="1"/>
          <p:nvPr>
            <p:ph idx="6" type="subTitle"/>
          </p:nvPr>
        </p:nvSpPr>
        <p:spPr>
          <a:xfrm>
            <a:off x="789475" y="2848725"/>
            <a:ext cx="2802900" cy="65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a:solidFill>
                  <a:schemeClr val="accent1"/>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42" name="Google Shape;442;p54"/>
          <p:cNvSpPr txBox="1"/>
          <p:nvPr>
            <p:ph idx="7" type="ctrTitle"/>
          </p:nvPr>
        </p:nvSpPr>
        <p:spPr>
          <a:xfrm>
            <a:off x="789475" y="2425725"/>
            <a:ext cx="2802900" cy="468000"/>
          </a:xfrm>
          <a:prstGeom prst="rect">
            <a:avLst/>
          </a:prstGeom>
          <a:ln>
            <a:noFill/>
          </a:ln>
        </p:spPr>
        <p:txBody>
          <a:bodyPr anchorCtr="0" anchor="t" bIns="91425" lIns="91425" spcFirstLastPara="1" rIns="91425" wrap="square" tIns="0">
            <a:noAutofit/>
          </a:bodyPr>
          <a:lstStyle>
            <a:lvl1pPr lvl="0" rtl="0">
              <a:spcBef>
                <a:spcPts val="0"/>
              </a:spcBef>
              <a:spcAft>
                <a:spcPts val="0"/>
              </a:spcAft>
              <a:buSzPts val="1600"/>
              <a:buFont typeface="Fira Sans Condensed Medium"/>
              <a:buNone/>
              <a:defRPr sz="3100"/>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443" name="Google Shape;443;p54"/>
          <p:cNvSpPr txBox="1"/>
          <p:nvPr>
            <p:ph hasCustomPrompt="1" idx="8" type="title"/>
          </p:nvPr>
        </p:nvSpPr>
        <p:spPr>
          <a:xfrm>
            <a:off x="7269524" y="3829825"/>
            <a:ext cx="1085100" cy="634200"/>
          </a:xfrm>
          <a:prstGeom prst="rect">
            <a:avLst/>
          </a:prstGeom>
        </p:spPr>
        <p:txBody>
          <a:bodyPr anchorCtr="0" anchor="t" bIns="91425" lIns="91425" spcFirstLastPara="1" rIns="91425" wrap="square" tIns="0">
            <a:noAutofit/>
          </a:bodyPr>
          <a:lstStyle>
            <a:lvl1pPr lvl="0" rtl="0" algn="r">
              <a:spcBef>
                <a:spcPts val="0"/>
              </a:spcBef>
              <a:spcAft>
                <a:spcPts val="0"/>
              </a:spcAft>
              <a:buClr>
                <a:schemeClr val="accent2"/>
              </a:buClr>
              <a:buSzPts val="4000"/>
              <a:buNone/>
              <a:defRPr sz="4000">
                <a:solidFill>
                  <a:schemeClr val="accent2"/>
                </a:solidFill>
              </a:defRPr>
            </a:lvl1pPr>
            <a:lvl2pPr lvl="1" rtl="0" algn="r">
              <a:spcBef>
                <a:spcPts val="0"/>
              </a:spcBef>
              <a:spcAft>
                <a:spcPts val="0"/>
              </a:spcAft>
              <a:buClr>
                <a:schemeClr val="accent2"/>
              </a:buClr>
              <a:buSzPts val="4000"/>
              <a:buNone/>
              <a:defRPr sz="4000">
                <a:solidFill>
                  <a:schemeClr val="accent2"/>
                </a:solidFill>
              </a:defRPr>
            </a:lvl2pPr>
            <a:lvl3pPr lvl="2" rtl="0" algn="r">
              <a:spcBef>
                <a:spcPts val="0"/>
              </a:spcBef>
              <a:spcAft>
                <a:spcPts val="0"/>
              </a:spcAft>
              <a:buClr>
                <a:schemeClr val="accent2"/>
              </a:buClr>
              <a:buSzPts val="4000"/>
              <a:buNone/>
              <a:defRPr sz="4000">
                <a:solidFill>
                  <a:schemeClr val="accent2"/>
                </a:solidFill>
              </a:defRPr>
            </a:lvl3pPr>
            <a:lvl4pPr lvl="3" rtl="0" algn="r">
              <a:spcBef>
                <a:spcPts val="0"/>
              </a:spcBef>
              <a:spcAft>
                <a:spcPts val="0"/>
              </a:spcAft>
              <a:buClr>
                <a:schemeClr val="accent2"/>
              </a:buClr>
              <a:buSzPts val="4000"/>
              <a:buNone/>
              <a:defRPr sz="4000">
                <a:solidFill>
                  <a:schemeClr val="accent2"/>
                </a:solidFill>
              </a:defRPr>
            </a:lvl4pPr>
            <a:lvl5pPr lvl="4" rtl="0" algn="r">
              <a:spcBef>
                <a:spcPts val="0"/>
              </a:spcBef>
              <a:spcAft>
                <a:spcPts val="0"/>
              </a:spcAft>
              <a:buClr>
                <a:schemeClr val="accent2"/>
              </a:buClr>
              <a:buSzPts val="4000"/>
              <a:buNone/>
              <a:defRPr sz="4000">
                <a:solidFill>
                  <a:schemeClr val="accent2"/>
                </a:solidFill>
              </a:defRPr>
            </a:lvl5pPr>
            <a:lvl6pPr lvl="5" rtl="0" algn="r">
              <a:spcBef>
                <a:spcPts val="0"/>
              </a:spcBef>
              <a:spcAft>
                <a:spcPts val="0"/>
              </a:spcAft>
              <a:buClr>
                <a:schemeClr val="accent2"/>
              </a:buClr>
              <a:buSzPts val="4000"/>
              <a:buNone/>
              <a:defRPr sz="4000">
                <a:solidFill>
                  <a:schemeClr val="accent2"/>
                </a:solidFill>
              </a:defRPr>
            </a:lvl6pPr>
            <a:lvl7pPr lvl="6" rtl="0" algn="r">
              <a:spcBef>
                <a:spcPts val="0"/>
              </a:spcBef>
              <a:spcAft>
                <a:spcPts val="0"/>
              </a:spcAft>
              <a:buClr>
                <a:schemeClr val="accent2"/>
              </a:buClr>
              <a:buSzPts val="4000"/>
              <a:buNone/>
              <a:defRPr sz="4000">
                <a:solidFill>
                  <a:schemeClr val="accent2"/>
                </a:solidFill>
              </a:defRPr>
            </a:lvl7pPr>
            <a:lvl8pPr lvl="7" rtl="0" algn="r">
              <a:spcBef>
                <a:spcPts val="0"/>
              </a:spcBef>
              <a:spcAft>
                <a:spcPts val="0"/>
              </a:spcAft>
              <a:buClr>
                <a:schemeClr val="accent2"/>
              </a:buClr>
              <a:buSzPts val="4000"/>
              <a:buNone/>
              <a:defRPr sz="4000">
                <a:solidFill>
                  <a:schemeClr val="accent2"/>
                </a:solidFill>
              </a:defRPr>
            </a:lvl8pPr>
            <a:lvl9pPr lvl="8" rtl="0" algn="r">
              <a:spcBef>
                <a:spcPts val="0"/>
              </a:spcBef>
              <a:spcAft>
                <a:spcPts val="0"/>
              </a:spcAft>
              <a:buClr>
                <a:schemeClr val="accent2"/>
              </a:buClr>
              <a:buSzPts val="4000"/>
              <a:buNone/>
              <a:defRPr sz="4000">
                <a:solidFill>
                  <a:schemeClr val="accent2"/>
                </a:solidFill>
              </a:defRPr>
            </a:lvl9pPr>
          </a:lstStyle>
          <a:p>
            <a:r>
              <a:t>xx%</a:t>
            </a:r>
          </a:p>
        </p:txBody>
      </p:sp>
      <p:sp>
        <p:nvSpPr>
          <p:cNvPr id="444" name="Google Shape;444;p54"/>
          <p:cNvSpPr txBox="1"/>
          <p:nvPr>
            <p:ph hasCustomPrompt="1" idx="9" type="title"/>
          </p:nvPr>
        </p:nvSpPr>
        <p:spPr>
          <a:xfrm>
            <a:off x="7269524" y="2646350"/>
            <a:ext cx="1085100" cy="634200"/>
          </a:xfrm>
          <a:prstGeom prst="rect">
            <a:avLst/>
          </a:prstGeom>
        </p:spPr>
        <p:txBody>
          <a:bodyPr anchorCtr="0" anchor="t" bIns="91425" lIns="91425" spcFirstLastPara="1" rIns="91425" wrap="square" tIns="0">
            <a:noAutofit/>
          </a:bodyPr>
          <a:lstStyle>
            <a:lvl1pPr lvl="0" rtl="0" algn="r">
              <a:spcBef>
                <a:spcPts val="0"/>
              </a:spcBef>
              <a:spcAft>
                <a:spcPts val="0"/>
              </a:spcAft>
              <a:buClr>
                <a:schemeClr val="accent2"/>
              </a:buClr>
              <a:buSzPts val="4000"/>
              <a:buNone/>
              <a:defRPr sz="4000">
                <a:solidFill>
                  <a:schemeClr val="accent2"/>
                </a:solidFill>
              </a:defRPr>
            </a:lvl1pPr>
            <a:lvl2pPr lvl="1" rtl="0" algn="r">
              <a:spcBef>
                <a:spcPts val="0"/>
              </a:spcBef>
              <a:spcAft>
                <a:spcPts val="0"/>
              </a:spcAft>
              <a:buClr>
                <a:schemeClr val="accent2"/>
              </a:buClr>
              <a:buSzPts val="4000"/>
              <a:buNone/>
              <a:defRPr sz="4000">
                <a:solidFill>
                  <a:schemeClr val="accent2"/>
                </a:solidFill>
              </a:defRPr>
            </a:lvl2pPr>
            <a:lvl3pPr lvl="2" rtl="0" algn="r">
              <a:spcBef>
                <a:spcPts val="0"/>
              </a:spcBef>
              <a:spcAft>
                <a:spcPts val="0"/>
              </a:spcAft>
              <a:buClr>
                <a:schemeClr val="accent2"/>
              </a:buClr>
              <a:buSzPts val="4000"/>
              <a:buNone/>
              <a:defRPr sz="4000">
                <a:solidFill>
                  <a:schemeClr val="accent2"/>
                </a:solidFill>
              </a:defRPr>
            </a:lvl3pPr>
            <a:lvl4pPr lvl="3" rtl="0" algn="r">
              <a:spcBef>
                <a:spcPts val="0"/>
              </a:spcBef>
              <a:spcAft>
                <a:spcPts val="0"/>
              </a:spcAft>
              <a:buClr>
                <a:schemeClr val="accent2"/>
              </a:buClr>
              <a:buSzPts val="4000"/>
              <a:buNone/>
              <a:defRPr sz="4000">
                <a:solidFill>
                  <a:schemeClr val="accent2"/>
                </a:solidFill>
              </a:defRPr>
            </a:lvl4pPr>
            <a:lvl5pPr lvl="4" rtl="0" algn="r">
              <a:spcBef>
                <a:spcPts val="0"/>
              </a:spcBef>
              <a:spcAft>
                <a:spcPts val="0"/>
              </a:spcAft>
              <a:buClr>
                <a:schemeClr val="accent2"/>
              </a:buClr>
              <a:buSzPts val="4000"/>
              <a:buNone/>
              <a:defRPr sz="4000">
                <a:solidFill>
                  <a:schemeClr val="accent2"/>
                </a:solidFill>
              </a:defRPr>
            </a:lvl5pPr>
            <a:lvl6pPr lvl="5" rtl="0" algn="r">
              <a:spcBef>
                <a:spcPts val="0"/>
              </a:spcBef>
              <a:spcAft>
                <a:spcPts val="0"/>
              </a:spcAft>
              <a:buClr>
                <a:schemeClr val="accent2"/>
              </a:buClr>
              <a:buSzPts val="4000"/>
              <a:buNone/>
              <a:defRPr sz="4000">
                <a:solidFill>
                  <a:schemeClr val="accent2"/>
                </a:solidFill>
              </a:defRPr>
            </a:lvl6pPr>
            <a:lvl7pPr lvl="6" rtl="0" algn="r">
              <a:spcBef>
                <a:spcPts val="0"/>
              </a:spcBef>
              <a:spcAft>
                <a:spcPts val="0"/>
              </a:spcAft>
              <a:buClr>
                <a:schemeClr val="accent2"/>
              </a:buClr>
              <a:buSzPts val="4000"/>
              <a:buNone/>
              <a:defRPr sz="4000">
                <a:solidFill>
                  <a:schemeClr val="accent2"/>
                </a:solidFill>
              </a:defRPr>
            </a:lvl7pPr>
            <a:lvl8pPr lvl="7" rtl="0" algn="r">
              <a:spcBef>
                <a:spcPts val="0"/>
              </a:spcBef>
              <a:spcAft>
                <a:spcPts val="0"/>
              </a:spcAft>
              <a:buClr>
                <a:schemeClr val="accent2"/>
              </a:buClr>
              <a:buSzPts val="4000"/>
              <a:buNone/>
              <a:defRPr sz="4000">
                <a:solidFill>
                  <a:schemeClr val="accent2"/>
                </a:solidFill>
              </a:defRPr>
            </a:lvl8pPr>
            <a:lvl9pPr lvl="8" rtl="0" algn="r">
              <a:spcBef>
                <a:spcPts val="0"/>
              </a:spcBef>
              <a:spcAft>
                <a:spcPts val="0"/>
              </a:spcAft>
              <a:buClr>
                <a:schemeClr val="accent2"/>
              </a:buClr>
              <a:buSzPts val="4000"/>
              <a:buNone/>
              <a:defRPr sz="4000">
                <a:solidFill>
                  <a:schemeClr val="accent2"/>
                </a:solidFill>
              </a:defRPr>
            </a:lvl9pPr>
          </a:lstStyle>
          <a:p>
            <a:r>
              <a:t>xx%</a:t>
            </a:r>
          </a:p>
        </p:txBody>
      </p:sp>
      <p:pic>
        <p:nvPicPr>
          <p:cNvPr id="445" name="Google Shape;445;p54"/>
          <p:cNvPicPr preferRelativeResize="0"/>
          <p:nvPr/>
        </p:nvPicPr>
        <p:blipFill>
          <a:blip r:embed="rId2">
            <a:alphaModFix/>
          </a:blip>
          <a:stretch>
            <a:fillRect/>
          </a:stretch>
        </p:blipFill>
        <p:spPr>
          <a:xfrm flipH="1" rot="1586904">
            <a:off x="35043" y="22975"/>
            <a:ext cx="990564" cy="1249875"/>
          </a:xfrm>
          <a:prstGeom prst="rect">
            <a:avLst/>
          </a:prstGeom>
          <a:noFill/>
          <a:ln>
            <a:noFill/>
          </a:ln>
        </p:spPr>
      </p:pic>
      <p:sp>
        <p:nvSpPr>
          <p:cNvPr id="446" name="Google Shape;446;p54"/>
          <p:cNvSpPr/>
          <p:nvPr/>
        </p:nvSpPr>
        <p:spPr>
          <a:xfrm rot="-1316560">
            <a:off x="8186438" y="270799"/>
            <a:ext cx="731262" cy="1353015"/>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4">
  <p:cSld name="TITLE_AND_TWO_COLUMNS_1_2_1_1_1_1">
    <p:spTree>
      <p:nvGrpSpPr>
        <p:cNvPr id="447" name="Shape 447"/>
        <p:cNvGrpSpPr/>
        <p:nvPr/>
      </p:nvGrpSpPr>
      <p:grpSpPr>
        <a:xfrm>
          <a:off x="0" y="0"/>
          <a:ext cx="0" cy="0"/>
          <a:chOff x="0" y="0"/>
          <a:chExt cx="0" cy="0"/>
        </a:xfrm>
      </p:grpSpPr>
      <p:sp>
        <p:nvSpPr>
          <p:cNvPr id="448" name="Google Shape;448;p55"/>
          <p:cNvSpPr txBox="1"/>
          <p:nvPr>
            <p:ph type="title"/>
          </p:nvPr>
        </p:nvSpPr>
        <p:spPr>
          <a:xfrm>
            <a:off x="714850" y="340266"/>
            <a:ext cx="77142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2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49" name="Google Shape;449;p55"/>
          <p:cNvSpPr txBox="1"/>
          <p:nvPr>
            <p:ph idx="1" type="subTitle"/>
          </p:nvPr>
        </p:nvSpPr>
        <p:spPr>
          <a:xfrm>
            <a:off x="713225" y="2962000"/>
            <a:ext cx="18288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50" name="Google Shape;450;p55"/>
          <p:cNvSpPr txBox="1"/>
          <p:nvPr>
            <p:ph idx="2" type="subTitle"/>
          </p:nvPr>
        </p:nvSpPr>
        <p:spPr>
          <a:xfrm>
            <a:off x="713225" y="2532698"/>
            <a:ext cx="1828800" cy="440400"/>
          </a:xfrm>
          <a:prstGeom prst="rect">
            <a:avLst/>
          </a:prstGeom>
        </p:spPr>
        <p:txBody>
          <a:bodyPr anchorCtr="0" anchor="t" bIns="91425" lIns="91425" spcFirstLastPara="1" rIns="91425" wrap="square" tIns="0">
            <a:noAutofit/>
          </a:bodyPr>
          <a:lstStyle>
            <a:lvl1pPr lvl="0" rtl="0" algn="ctr">
              <a:spcBef>
                <a:spcPts val="0"/>
              </a:spcBef>
              <a:spcAft>
                <a:spcPts val="0"/>
              </a:spcAft>
              <a:buSzPts val="2100"/>
              <a:buFont typeface="Bebas Neue"/>
              <a:buNone/>
              <a:defRPr i="1" sz="3100">
                <a:solidFill>
                  <a:schemeClr val="dk1"/>
                </a:solidFill>
                <a:latin typeface="Judson"/>
                <a:ea typeface="Judson"/>
                <a:cs typeface="Judson"/>
                <a:sym typeface="Juds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451" name="Google Shape;451;p55"/>
          <p:cNvSpPr txBox="1"/>
          <p:nvPr>
            <p:ph idx="3" type="subTitle"/>
          </p:nvPr>
        </p:nvSpPr>
        <p:spPr>
          <a:xfrm>
            <a:off x="6601975" y="2962000"/>
            <a:ext cx="18288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52" name="Google Shape;452;p55"/>
          <p:cNvSpPr txBox="1"/>
          <p:nvPr>
            <p:ph idx="4" type="subTitle"/>
          </p:nvPr>
        </p:nvSpPr>
        <p:spPr>
          <a:xfrm>
            <a:off x="6601950" y="2532698"/>
            <a:ext cx="1828800" cy="440400"/>
          </a:xfrm>
          <a:prstGeom prst="rect">
            <a:avLst/>
          </a:prstGeom>
        </p:spPr>
        <p:txBody>
          <a:bodyPr anchorCtr="0" anchor="t" bIns="91425" lIns="91425" spcFirstLastPara="1" rIns="91425" wrap="square" tIns="0">
            <a:noAutofit/>
          </a:bodyPr>
          <a:lstStyle>
            <a:lvl1pPr lvl="0" rtl="0" algn="ctr">
              <a:spcBef>
                <a:spcPts val="0"/>
              </a:spcBef>
              <a:spcAft>
                <a:spcPts val="0"/>
              </a:spcAft>
              <a:buSzPts val="2100"/>
              <a:buFont typeface="Bebas Neue"/>
              <a:buNone/>
              <a:defRPr i="1" sz="3100">
                <a:solidFill>
                  <a:schemeClr val="dk1"/>
                </a:solidFill>
                <a:latin typeface="Judson"/>
                <a:ea typeface="Judson"/>
                <a:cs typeface="Judson"/>
                <a:sym typeface="Juds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453" name="Google Shape;453;p55"/>
          <p:cNvSpPr txBox="1"/>
          <p:nvPr>
            <p:ph idx="5" type="subTitle"/>
          </p:nvPr>
        </p:nvSpPr>
        <p:spPr>
          <a:xfrm>
            <a:off x="2676142" y="2962000"/>
            <a:ext cx="18288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54" name="Google Shape;454;p55"/>
          <p:cNvSpPr txBox="1"/>
          <p:nvPr>
            <p:ph idx="6" type="subTitle"/>
          </p:nvPr>
        </p:nvSpPr>
        <p:spPr>
          <a:xfrm>
            <a:off x="2676142" y="2532698"/>
            <a:ext cx="1828800" cy="440400"/>
          </a:xfrm>
          <a:prstGeom prst="rect">
            <a:avLst/>
          </a:prstGeom>
        </p:spPr>
        <p:txBody>
          <a:bodyPr anchorCtr="0" anchor="t" bIns="91425" lIns="91425" spcFirstLastPara="1" rIns="91425" wrap="square" tIns="0">
            <a:noAutofit/>
          </a:bodyPr>
          <a:lstStyle>
            <a:lvl1pPr lvl="0" rtl="0" algn="ctr">
              <a:spcBef>
                <a:spcPts val="0"/>
              </a:spcBef>
              <a:spcAft>
                <a:spcPts val="0"/>
              </a:spcAft>
              <a:buSzPts val="2100"/>
              <a:buFont typeface="Bebas Neue"/>
              <a:buNone/>
              <a:defRPr i="1" sz="3100">
                <a:solidFill>
                  <a:schemeClr val="dk1"/>
                </a:solidFill>
                <a:latin typeface="Judson"/>
                <a:ea typeface="Judson"/>
                <a:cs typeface="Judson"/>
                <a:sym typeface="Juds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455" name="Google Shape;455;p55"/>
          <p:cNvSpPr txBox="1"/>
          <p:nvPr>
            <p:ph idx="7" type="subTitle"/>
          </p:nvPr>
        </p:nvSpPr>
        <p:spPr>
          <a:xfrm>
            <a:off x="4639058" y="2962000"/>
            <a:ext cx="1828800" cy="685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56" name="Google Shape;456;p55"/>
          <p:cNvSpPr txBox="1"/>
          <p:nvPr>
            <p:ph idx="8" type="subTitle"/>
          </p:nvPr>
        </p:nvSpPr>
        <p:spPr>
          <a:xfrm>
            <a:off x="4639058" y="2532698"/>
            <a:ext cx="1828800" cy="440400"/>
          </a:xfrm>
          <a:prstGeom prst="rect">
            <a:avLst/>
          </a:prstGeom>
        </p:spPr>
        <p:txBody>
          <a:bodyPr anchorCtr="0" anchor="t" bIns="91425" lIns="91425" spcFirstLastPara="1" rIns="91425" wrap="square" tIns="0">
            <a:noAutofit/>
          </a:bodyPr>
          <a:lstStyle>
            <a:lvl1pPr lvl="0" rtl="0" algn="ctr">
              <a:spcBef>
                <a:spcPts val="0"/>
              </a:spcBef>
              <a:spcAft>
                <a:spcPts val="0"/>
              </a:spcAft>
              <a:buSzPts val="2100"/>
              <a:buFont typeface="Bebas Neue"/>
              <a:buNone/>
              <a:defRPr i="1" sz="3100">
                <a:solidFill>
                  <a:schemeClr val="dk1"/>
                </a:solidFill>
                <a:latin typeface="Judson"/>
                <a:ea typeface="Judson"/>
                <a:cs typeface="Judson"/>
                <a:sym typeface="Judson"/>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pic>
        <p:nvPicPr>
          <p:cNvPr id="457" name="Google Shape;457;p55"/>
          <p:cNvPicPr preferRelativeResize="0"/>
          <p:nvPr/>
        </p:nvPicPr>
        <p:blipFill>
          <a:blip r:embed="rId2">
            <a:alphaModFix/>
          </a:blip>
          <a:stretch>
            <a:fillRect/>
          </a:stretch>
        </p:blipFill>
        <p:spPr>
          <a:xfrm flipH="1" rot="-4364582">
            <a:off x="3024054" y="3818839"/>
            <a:ext cx="990564" cy="1249875"/>
          </a:xfrm>
          <a:prstGeom prst="rect">
            <a:avLst/>
          </a:prstGeom>
          <a:noFill/>
          <a:ln>
            <a:noFill/>
          </a:ln>
        </p:spPr>
      </p:pic>
      <p:sp>
        <p:nvSpPr>
          <p:cNvPr id="458" name="Google Shape;458;p55"/>
          <p:cNvSpPr/>
          <p:nvPr/>
        </p:nvSpPr>
        <p:spPr>
          <a:xfrm flipH="1" rot="1799927">
            <a:off x="415120" y="270790"/>
            <a:ext cx="731282" cy="1353052"/>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rgbClr val="273D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pic>
        <p:nvPicPr>
          <p:cNvPr id="459" name="Google Shape;459;p55"/>
          <p:cNvPicPr preferRelativeResize="0"/>
          <p:nvPr/>
        </p:nvPicPr>
        <p:blipFill>
          <a:blip r:embed="rId2">
            <a:alphaModFix/>
          </a:blip>
          <a:stretch>
            <a:fillRect/>
          </a:stretch>
        </p:blipFill>
        <p:spPr>
          <a:xfrm rot="-5113875">
            <a:off x="2385990" y="4162634"/>
            <a:ext cx="990563" cy="1249875"/>
          </a:xfrm>
          <a:prstGeom prst="rect">
            <a:avLst/>
          </a:prstGeom>
          <a:noFill/>
          <a:ln>
            <a:noFill/>
          </a:ln>
        </p:spPr>
      </p:pic>
      <p:pic>
        <p:nvPicPr>
          <p:cNvPr id="460" name="Google Shape;460;p55"/>
          <p:cNvPicPr preferRelativeResize="0"/>
          <p:nvPr/>
        </p:nvPicPr>
        <p:blipFill>
          <a:blip r:embed="rId2">
            <a:alphaModFix/>
          </a:blip>
          <a:stretch>
            <a:fillRect/>
          </a:stretch>
        </p:blipFill>
        <p:spPr>
          <a:xfrm rot="4364582">
            <a:off x="5129382" y="3818839"/>
            <a:ext cx="990564" cy="1249875"/>
          </a:xfrm>
          <a:prstGeom prst="rect">
            <a:avLst/>
          </a:prstGeom>
          <a:noFill/>
          <a:ln>
            <a:noFill/>
          </a:ln>
        </p:spPr>
      </p:pic>
      <p:pic>
        <p:nvPicPr>
          <p:cNvPr id="461" name="Google Shape;461;p55"/>
          <p:cNvPicPr preferRelativeResize="0"/>
          <p:nvPr/>
        </p:nvPicPr>
        <p:blipFill>
          <a:blip r:embed="rId2">
            <a:alphaModFix/>
          </a:blip>
          <a:stretch>
            <a:fillRect/>
          </a:stretch>
        </p:blipFill>
        <p:spPr>
          <a:xfrm flipH="1" rot="5113875">
            <a:off x="5767447" y="4162634"/>
            <a:ext cx="990563" cy="1249875"/>
          </a:xfrm>
          <a:prstGeom prst="rect">
            <a:avLst/>
          </a:prstGeom>
          <a:noFill/>
          <a:ln>
            <a:noFill/>
          </a:ln>
        </p:spPr>
      </p:pic>
      <p:pic>
        <p:nvPicPr>
          <p:cNvPr id="462" name="Google Shape;462;p55"/>
          <p:cNvPicPr preferRelativeResize="0"/>
          <p:nvPr/>
        </p:nvPicPr>
        <p:blipFill>
          <a:blip r:embed="rId3">
            <a:alphaModFix/>
          </a:blip>
          <a:stretch>
            <a:fillRect/>
          </a:stretch>
        </p:blipFill>
        <p:spPr>
          <a:xfrm rot="-9900001">
            <a:off x="3892737" y="4188163"/>
            <a:ext cx="1268160" cy="1319924"/>
          </a:xfrm>
          <a:prstGeom prst="rect">
            <a:avLst/>
          </a:prstGeom>
          <a:noFill/>
          <a:ln>
            <a:noFill/>
          </a:ln>
        </p:spPr>
      </p:pic>
      <p:sp>
        <p:nvSpPr>
          <p:cNvPr id="463" name="Google Shape;463;p55"/>
          <p:cNvSpPr/>
          <p:nvPr/>
        </p:nvSpPr>
        <p:spPr>
          <a:xfrm flipH="1" rot="-2700000">
            <a:off x="7811208" y="424649"/>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5"/>
          <p:cNvSpPr txBox="1"/>
          <p:nvPr>
            <p:ph hasCustomPrompt="1" idx="9" type="title"/>
          </p:nvPr>
        </p:nvSpPr>
        <p:spPr>
          <a:xfrm>
            <a:off x="713225" y="2121000"/>
            <a:ext cx="1828800" cy="393600"/>
          </a:xfrm>
          <a:prstGeom prst="rect">
            <a:avLst/>
          </a:prstGeom>
        </p:spPr>
        <p:txBody>
          <a:bodyPr anchorCtr="0" anchor="t" bIns="91425" lIns="91425" spcFirstLastPara="1" rIns="91425" wrap="square" tIns="0">
            <a:noAutofit/>
          </a:bodyPr>
          <a:lstStyle>
            <a:lvl1pPr lvl="0" rtl="0" algn="ctr">
              <a:spcBef>
                <a:spcPts val="0"/>
              </a:spcBef>
              <a:spcAft>
                <a:spcPts val="0"/>
              </a:spcAft>
              <a:buClr>
                <a:schemeClr val="accent2"/>
              </a:buClr>
              <a:buSzPts val="3100"/>
              <a:buNone/>
              <a:defRPr sz="3100">
                <a:solidFill>
                  <a:schemeClr val="accent2"/>
                </a:solidFill>
              </a:defRPr>
            </a:lvl1pPr>
            <a:lvl2pPr lvl="1" rtl="0" algn="ctr">
              <a:spcBef>
                <a:spcPts val="0"/>
              </a:spcBef>
              <a:spcAft>
                <a:spcPts val="0"/>
              </a:spcAft>
              <a:buClr>
                <a:schemeClr val="accent2"/>
              </a:buClr>
              <a:buSzPts val="3100"/>
              <a:buNone/>
              <a:defRPr sz="3100">
                <a:solidFill>
                  <a:schemeClr val="accent2"/>
                </a:solidFill>
              </a:defRPr>
            </a:lvl2pPr>
            <a:lvl3pPr lvl="2" rtl="0" algn="ctr">
              <a:spcBef>
                <a:spcPts val="0"/>
              </a:spcBef>
              <a:spcAft>
                <a:spcPts val="0"/>
              </a:spcAft>
              <a:buClr>
                <a:schemeClr val="accent2"/>
              </a:buClr>
              <a:buSzPts val="3100"/>
              <a:buNone/>
              <a:defRPr sz="3100">
                <a:solidFill>
                  <a:schemeClr val="accent2"/>
                </a:solidFill>
              </a:defRPr>
            </a:lvl3pPr>
            <a:lvl4pPr lvl="3" rtl="0" algn="ctr">
              <a:spcBef>
                <a:spcPts val="0"/>
              </a:spcBef>
              <a:spcAft>
                <a:spcPts val="0"/>
              </a:spcAft>
              <a:buClr>
                <a:schemeClr val="accent2"/>
              </a:buClr>
              <a:buSzPts val="3100"/>
              <a:buNone/>
              <a:defRPr sz="3100">
                <a:solidFill>
                  <a:schemeClr val="accent2"/>
                </a:solidFill>
              </a:defRPr>
            </a:lvl4pPr>
            <a:lvl5pPr lvl="4" rtl="0" algn="ctr">
              <a:spcBef>
                <a:spcPts val="0"/>
              </a:spcBef>
              <a:spcAft>
                <a:spcPts val="0"/>
              </a:spcAft>
              <a:buClr>
                <a:schemeClr val="accent2"/>
              </a:buClr>
              <a:buSzPts val="3100"/>
              <a:buNone/>
              <a:defRPr sz="3100">
                <a:solidFill>
                  <a:schemeClr val="accent2"/>
                </a:solidFill>
              </a:defRPr>
            </a:lvl5pPr>
            <a:lvl6pPr lvl="5" rtl="0" algn="ctr">
              <a:spcBef>
                <a:spcPts val="0"/>
              </a:spcBef>
              <a:spcAft>
                <a:spcPts val="0"/>
              </a:spcAft>
              <a:buClr>
                <a:schemeClr val="accent2"/>
              </a:buClr>
              <a:buSzPts val="3100"/>
              <a:buNone/>
              <a:defRPr sz="3100">
                <a:solidFill>
                  <a:schemeClr val="accent2"/>
                </a:solidFill>
              </a:defRPr>
            </a:lvl6pPr>
            <a:lvl7pPr lvl="6" rtl="0" algn="ctr">
              <a:spcBef>
                <a:spcPts val="0"/>
              </a:spcBef>
              <a:spcAft>
                <a:spcPts val="0"/>
              </a:spcAft>
              <a:buClr>
                <a:schemeClr val="accent2"/>
              </a:buClr>
              <a:buSzPts val="3100"/>
              <a:buNone/>
              <a:defRPr sz="3100">
                <a:solidFill>
                  <a:schemeClr val="accent2"/>
                </a:solidFill>
              </a:defRPr>
            </a:lvl7pPr>
            <a:lvl8pPr lvl="7" rtl="0" algn="ctr">
              <a:spcBef>
                <a:spcPts val="0"/>
              </a:spcBef>
              <a:spcAft>
                <a:spcPts val="0"/>
              </a:spcAft>
              <a:buClr>
                <a:schemeClr val="accent2"/>
              </a:buClr>
              <a:buSzPts val="3100"/>
              <a:buNone/>
              <a:defRPr sz="3100">
                <a:solidFill>
                  <a:schemeClr val="accent2"/>
                </a:solidFill>
              </a:defRPr>
            </a:lvl8pPr>
            <a:lvl9pPr lvl="8" rtl="0" algn="ctr">
              <a:spcBef>
                <a:spcPts val="0"/>
              </a:spcBef>
              <a:spcAft>
                <a:spcPts val="0"/>
              </a:spcAft>
              <a:buClr>
                <a:schemeClr val="accent2"/>
              </a:buClr>
              <a:buSzPts val="3100"/>
              <a:buNone/>
              <a:defRPr sz="3100">
                <a:solidFill>
                  <a:schemeClr val="accent2"/>
                </a:solidFill>
              </a:defRPr>
            </a:lvl9pPr>
          </a:lstStyle>
          <a:p>
            <a:r>
              <a:t>xx%</a:t>
            </a:r>
          </a:p>
        </p:txBody>
      </p:sp>
      <p:sp>
        <p:nvSpPr>
          <p:cNvPr id="465" name="Google Shape;465;p55"/>
          <p:cNvSpPr txBox="1"/>
          <p:nvPr>
            <p:ph hasCustomPrompt="1" idx="13" type="title"/>
          </p:nvPr>
        </p:nvSpPr>
        <p:spPr>
          <a:xfrm>
            <a:off x="6601950" y="2121000"/>
            <a:ext cx="1828800" cy="393600"/>
          </a:xfrm>
          <a:prstGeom prst="rect">
            <a:avLst/>
          </a:prstGeom>
        </p:spPr>
        <p:txBody>
          <a:bodyPr anchorCtr="0" anchor="t" bIns="91425" lIns="91425" spcFirstLastPara="1" rIns="91425" wrap="square" tIns="0">
            <a:noAutofit/>
          </a:bodyPr>
          <a:lstStyle>
            <a:lvl1pPr lvl="0" rtl="0" algn="ctr">
              <a:spcBef>
                <a:spcPts val="0"/>
              </a:spcBef>
              <a:spcAft>
                <a:spcPts val="0"/>
              </a:spcAft>
              <a:buClr>
                <a:schemeClr val="accent2"/>
              </a:buClr>
              <a:buSzPts val="3100"/>
              <a:buNone/>
              <a:defRPr sz="3100">
                <a:solidFill>
                  <a:schemeClr val="accent2"/>
                </a:solidFill>
              </a:defRPr>
            </a:lvl1pPr>
            <a:lvl2pPr lvl="1" rtl="0" algn="ctr">
              <a:spcBef>
                <a:spcPts val="0"/>
              </a:spcBef>
              <a:spcAft>
                <a:spcPts val="0"/>
              </a:spcAft>
              <a:buClr>
                <a:schemeClr val="accent2"/>
              </a:buClr>
              <a:buSzPts val="3100"/>
              <a:buNone/>
              <a:defRPr sz="3100">
                <a:solidFill>
                  <a:schemeClr val="accent2"/>
                </a:solidFill>
              </a:defRPr>
            </a:lvl2pPr>
            <a:lvl3pPr lvl="2" rtl="0" algn="ctr">
              <a:spcBef>
                <a:spcPts val="0"/>
              </a:spcBef>
              <a:spcAft>
                <a:spcPts val="0"/>
              </a:spcAft>
              <a:buClr>
                <a:schemeClr val="accent2"/>
              </a:buClr>
              <a:buSzPts val="3100"/>
              <a:buNone/>
              <a:defRPr sz="3100">
                <a:solidFill>
                  <a:schemeClr val="accent2"/>
                </a:solidFill>
              </a:defRPr>
            </a:lvl3pPr>
            <a:lvl4pPr lvl="3" rtl="0" algn="ctr">
              <a:spcBef>
                <a:spcPts val="0"/>
              </a:spcBef>
              <a:spcAft>
                <a:spcPts val="0"/>
              </a:spcAft>
              <a:buClr>
                <a:schemeClr val="accent2"/>
              </a:buClr>
              <a:buSzPts val="3100"/>
              <a:buNone/>
              <a:defRPr sz="3100">
                <a:solidFill>
                  <a:schemeClr val="accent2"/>
                </a:solidFill>
              </a:defRPr>
            </a:lvl4pPr>
            <a:lvl5pPr lvl="4" rtl="0" algn="ctr">
              <a:spcBef>
                <a:spcPts val="0"/>
              </a:spcBef>
              <a:spcAft>
                <a:spcPts val="0"/>
              </a:spcAft>
              <a:buClr>
                <a:schemeClr val="accent2"/>
              </a:buClr>
              <a:buSzPts val="3100"/>
              <a:buNone/>
              <a:defRPr sz="3100">
                <a:solidFill>
                  <a:schemeClr val="accent2"/>
                </a:solidFill>
              </a:defRPr>
            </a:lvl5pPr>
            <a:lvl6pPr lvl="5" rtl="0" algn="ctr">
              <a:spcBef>
                <a:spcPts val="0"/>
              </a:spcBef>
              <a:spcAft>
                <a:spcPts val="0"/>
              </a:spcAft>
              <a:buClr>
                <a:schemeClr val="accent2"/>
              </a:buClr>
              <a:buSzPts val="3100"/>
              <a:buNone/>
              <a:defRPr sz="3100">
                <a:solidFill>
                  <a:schemeClr val="accent2"/>
                </a:solidFill>
              </a:defRPr>
            </a:lvl6pPr>
            <a:lvl7pPr lvl="6" rtl="0" algn="ctr">
              <a:spcBef>
                <a:spcPts val="0"/>
              </a:spcBef>
              <a:spcAft>
                <a:spcPts val="0"/>
              </a:spcAft>
              <a:buClr>
                <a:schemeClr val="accent2"/>
              </a:buClr>
              <a:buSzPts val="3100"/>
              <a:buNone/>
              <a:defRPr sz="3100">
                <a:solidFill>
                  <a:schemeClr val="accent2"/>
                </a:solidFill>
              </a:defRPr>
            </a:lvl7pPr>
            <a:lvl8pPr lvl="7" rtl="0" algn="ctr">
              <a:spcBef>
                <a:spcPts val="0"/>
              </a:spcBef>
              <a:spcAft>
                <a:spcPts val="0"/>
              </a:spcAft>
              <a:buClr>
                <a:schemeClr val="accent2"/>
              </a:buClr>
              <a:buSzPts val="3100"/>
              <a:buNone/>
              <a:defRPr sz="3100">
                <a:solidFill>
                  <a:schemeClr val="accent2"/>
                </a:solidFill>
              </a:defRPr>
            </a:lvl8pPr>
            <a:lvl9pPr lvl="8" rtl="0" algn="ctr">
              <a:spcBef>
                <a:spcPts val="0"/>
              </a:spcBef>
              <a:spcAft>
                <a:spcPts val="0"/>
              </a:spcAft>
              <a:buClr>
                <a:schemeClr val="accent2"/>
              </a:buClr>
              <a:buSzPts val="3100"/>
              <a:buNone/>
              <a:defRPr sz="3100">
                <a:solidFill>
                  <a:schemeClr val="accent2"/>
                </a:solidFill>
              </a:defRPr>
            </a:lvl9pPr>
          </a:lstStyle>
          <a:p>
            <a:r>
              <a:t>xx%</a:t>
            </a:r>
          </a:p>
        </p:txBody>
      </p:sp>
      <p:sp>
        <p:nvSpPr>
          <p:cNvPr id="466" name="Google Shape;466;p55"/>
          <p:cNvSpPr txBox="1"/>
          <p:nvPr>
            <p:ph hasCustomPrompt="1" idx="14" type="title"/>
          </p:nvPr>
        </p:nvSpPr>
        <p:spPr>
          <a:xfrm>
            <a:off x="4639042" y="2121000"/>
            <a:ext cx="1828800" cy="393600"/>
          </a:xfrm>
          <a:prstGeom prst="rect">
            <a:avLst/>
          </a:prstGeom>
        </p:spPr>
        <p:txBody>
          <a:bodyPr anchorCtr="0" anchor="t" bIns="91425" lIns="91425" spcFirstLastPara="1" rIns="91425" wrap="square" tIns="0">
            <a:noAutofit/>
          </a:bodyPr>
          <a:lstStyle>
            <a:lvl1pPr lvl="0" rtl="0" algn="ctr">
              <a:spcBef>
                <a:spcPts val="0"/>
              </a:spcBef>
              <a:spcAft>
                <a:spcPts val="0"/>
              </a:spcAft>
              <a:buClr>
                <a:schemeClr val="accent2"/>
              </a:buClr>
              <a:buSzPts val="3100"/>
              <a:buNone/>
              <a:defRPr sz="3100">
                <a:solidFill>
                  <a:schemeClr val="accent2"/>
                </a:solidFill>
              </a:defRPr>
            </a:lvl1pPr>
            <a:lvl2pPr lvl="1" rtl="0" algn="ctr">
              <a:spcBef>
                <a:spcPts val="0"/>
              </a:spcBef>
              <a:spcAft>
                <a:spcPts val="0"/>
              </a:spcAft>
              <a:buClr>
                <a:schemeClr val="accent2"/>
              </a:buClr>
              <a:buSzPts val="3100"/>
              <a:buNone/>
              <a:defRPr sz="3100">
                <a:solidFill>
                  <a:schemeClr val="accent2"/>
                </a:solidFill>
              </a:defRPr>
            </a:lvl2pPr>
            <a:lvl3pPr lvl="2" rtl="0" algn="ctr">
              <a:spcBef>
                <a:spcPts val="0"/>
              </a:spcBef>
              <a:spcAft>
                <a:spcPts val="0"/>
              </a:spcAft>
              <a:buClr>
                <a:schemeClr val="accent2"/>
              </a:buClr>
              <a:buSzPts val="3100"/>
              <a:buNone/>
              <a:defRPr sz="3100">
                <a:solidFill>
                  <a:schemeClr val="accent2"/>
                </a:solidFill>
              </a:defRPr>
            </a:lvl3pPr>
            <a:lvl4pPr lvl="3" rtl="0" algn="ctr">
              <a:spcBef>
                <a:spcPts val="0"/>
              </a:spcBef>
              <a:spcAft>
                <a:spcPts val="0"/>
              </a:spcAft>
              <a:buClr>
                <a:schemeClr val="accent2"/>
              </a:buClr>
              <a:buSzPts val="3100"/>
              <a:buNone/>
              <a:defRPr sz="3100">
                <a:solidFill>
                  <a:schemeClr val="accent2"/>
                </a:solidFill>
              </a:defRPr>
            </a:lvl4pPr>
            <a:lvl5pPr lvl="4" rtl="0" algn="ctr">
              <a:spcBef>
                <a:spcPts val="0"/>
              </a:spcBef>
              <a:spcAft>
                <a:spcPts val="0"/>
              </a:spcAft>
              <a:buClr>
                <a:schemeClr val="accent2"/>
              </a:buClr>
              <a:buSzPts val="3100"/>
              <a:buNone/>
              <a:defRPr sz="3100">
                <a:solidFill>
                  <a:schemeClr val="accent2"/>
                </a:solidFill>
              </a:defRPr>
            </a:lvl5pPr>
            <a:lvl6pPr lvl="5" rtl="0" algn="ctr">
              <a:spcBef>
                <a:spcPts val="0"/>
              </a:spcBef>
              <a:spcAft>
                <a:spcPts val="0"/>
              </a:spcAft>
              <a:buClr>
                <a:schemeClr val="accent2"/>
              </a:buClr>
              <a:buSzPts val="3100"/>
              <a:buNone/>
              <a:defRPr sz="3100">
                <a:solidFill>
                  <a:schemeClr val="accent2"/>
                </a:solidFill>
              </a:defRPr>
            </a:lvl6pPr>
            <a:lvl7pPr lvl="6" rtl="0" algn="ctr">
              <a:spcBef>
                <a:spcPts val="0"/>
              </a:spcBef>
              <a:spcAft>
                <a:spcPts val="0"/>
              </a:spcAft>
              <a:buClr>
                <a:schemeClr val="accent2"/>
              </a:buClr>
              <a:buSzPts val="3100"/>
              <a:buNone/>
              <a:defRPr sz="3100">
                <a:solidFill>
                  <a:schemeClr val="accent2"/>
                </a:solidFill>
              </a:defRPr>
            </a:lvl7pPr>
            <a:lvl8pPr lvl="7" rtl="0" algn="ctr">
              <a:spcBef>
                <a:spcPts val="0"/>
              </a:spcBef>
              <a:spcAft>
                <a:spcPts val="0"/>
              </a:spcAft>
              <a:buClr>
                <a:schemeClr val="accent2"/>
              </a:buClr>
              <a:buSzPts val="3100"/>
              <a:buNone/>
              <a:defRPr sz="3100">
                <a:solidFill>
                  <a:schemeClr val="accent2"/>
                </a:solidFill>
              </a:defRPr>
            </a:lvl8pPr>
            <a:lvl9pPr lvl="8" rtl="0" algn="ctr">
              <a:spcBef>
                <a:spcPts val="0"/>
              </a:spcBef>
              <a:spcAft>
                <a:spcPts val="0"/>
              </a:spcAft>
              <a:buClr>
                <a:schemeClr val="accent2"/>
              </a:buClr>
              <a:buSzPts val="3100"/>
              <a:buNone/>
              <a:defRPr sz="3100">
                <a:solidFill>
                  <a:schemeClr val="accent2"/>
                </a:solidFill>
              </a:defRPr>
            </a:lvl9pPr>
          </a:lstStyle>
          <a:p>
            <a:r>
              <a:t>xx%</a:t>
            </a:r>
          </a:p>
        </p:txBody>
      </p:sp>
      <p:sp>
        <p:nvSpPr>
          <p:cNvPr id="467" name="Google Shape;467;p55"/>
          <p:cNvSpPr txBox="1"/>
          <p:nvPr>
            <p:ph hasCustomPrompt="1" idx="15" type="title"/>
          </p:nvPr>
        </p:nvSpPr>
        <p:spPr>
          <a:xfrm>
            <a:off x="2676133" y="2121000"/>
            <a:ext cx="1828800" cy="393600"/>
          </a:xfrm>
          <a:prstGeom prst="rect">
            <a:avLst/>
          </a:prstGeom>
        </p:spPr>
        <p:txBody>
          <a:bodyPr anchorCtr="0" anchor="t" bIns="91425" lIns="91425" spcFirstLastPara="1" rIns="91425" wrap="square" tIns="0">
            <a:noAutofit/>
          </a:bodyPr>
          <a:lstStyle>
            <a:lvl1pPr lvl="0" rtl="0" algn="ctr">
              <a:spcBef>
                <a:spcPts val="0"/>
              </a:spcBef>
              <a:spcAft>
                <a:spcPts val="0"/>
              </a:spcAft>
              <a:buClr>
                <a:schemeClr val="accent2"/>
              </a:buClr>
              <a:buSzPts val="3100"/>
              <a:buNone/>
              <a:defRPr sz="3100">
                <a:solidFill>
                  <a:schemeClr val="accent2"/>
                </a:solidFill>
              </a:defRPr>
            </a:lvl1pPr>
            <a:lvl2pPr lvl="1" rtl="0" algn="ctr">
              <a:spcBef>
                <a:spcPts val="0"/>
              </a:spcBef>
              <a:spcAft>
                <a:spcPts val="0"/>
              </a:spcAft>
              <a:buClr>
                <a:schemeClr val="accent2"/>
              </a:buClr>
              <a:buSzPts val="3100"/>
              <a:buNone/>
              <a:defRPr sz="3100">
                <a:solidFill>
                  <a:schemeClr val="accent2"/>
                </a:solidFill>
              </a:defRPr>
            </a:lvl2pPr>
            <a:lvl3pPr lvl="2" rtl="0" algn="ctr">
              <a:spcBef>
                <a:spcPts val="0"/>
              </a:spcBef>
              <a:spcAft>
                <a:spcPts val="0"/>
              </a:spcAft>
              <a:buClr>
                <a:schemeClr val="accent2"/>
              </a:buClr>
              <a:buSzPts val="3100"/>
              <a:buNone/>
              <a:defRPr sz="3100">
                <a:solidFill>
                  <a:schemeClr val="accent2"/>
                </a:solidFill>
              </a:defRPr>
            </a:lvl3pPr>
            <a:lvl4pPr lvl="3" rtl="0" algn="ctr">
              <a:spcBef>
                <a:spcPts val="0"/>
              </a:spcBef>
              <a:spcAft>
                <a:spcPts val="0"/>
              </a:spcAft>
              <a:buClr>
                <a:schemeClr val="accent2"/>
              </a:buClr>
              <a:buSzPts val="3100"/>
              <a:buNone/>
              <a:defRPr sz="3100">
                <a:solidFill>
                  <a:schemeClr val="accent2"/>
                </a:solidFill>
              </a:defRPr>
            </a:lvl4pPr>
            <a:lvl5pPr lvl="4" rtl="0" algn="ctr">
              <a:spcBef>
                <a:spcPts val="0"/>
              </a:spcBef>
              <a:spcAft>
                <a:spcPts val="0"/>
              </a:spcAft>
              <a:buClr>
                <a:schemeClr val="accent2"/>
              </a:buClr>
              <a:buSzPts val="3100"/>
              <a:buNone/>
              <a:defRPr sz="3100">
                <a:solidFill>
                  <a:schemeClr val="accent2"/>
                </a:solidFill>
              </a:defRPr>
            </a:lvl5pPr>
            <a:lvl6pPr lvl="5" rtl="0" algn="ctr">
              <a:spcBef>
                <a:spcPts val="0"/>
              </a:spcBef>
              <a:spcAft>
                <a:spcPts val="0"/>
              </a:spcAft>
              <a:buClr>
                <a:schemeClr val="accent2"/>
              </a:buClr>
              <a:buSzPts val="3100"/>
              <a:buNone/>
              <a:defRPr sz="3100">
                <a:solidFill>
                  <a:schemeClr val="accent2"/>
                </a:solidFill>
              </a:defRPr>
            </a:lvl6pPr>
            <a:lvl7pPr lvl="6" rtl="0" algn="ctr">
              <a:spcBef>
                <a:spcPts val="0"/>
              </a:spcBef>
              <a:spcAft>
                <a:spcPts val="0"/>
              </a:spcAft>
              <a:buClr>
                <a:schemeClr val="accent2"/>
              </a:buClr>
              <a:buSzPts val="3100"/>
              <a:buNone/>
              <a:defRPr sz="3100">
                <a:solidFill>
                  <a:schemeClr val="accent2"/>
                </a:solidFill>
              </a:defRPr>
            </a:lvl7pPr>
            <a:lvl8pPr lvl="7" rtl="0" algn="ctr">
              <a:spcBef>
                <a:spcPts val="0"/>
              </a:spcBef>
              <a:spcAft>
                <a:spcPts val="0"/>
              </a:spcAft>
              <a:buClr>
                <a:schemeClr val="accent2"/>
              </a:buClr>
              <a:buSzPts val="3100"/>
              <a:buNone/>
              <a:defRPr sz="3100">
                <a:solidFill>
                  <a:schemeClr val="accent2"/>
                </a:solidFill>
              </a:defRPr>
            </a:lvl8pPr>
            <a:lvl9pPr lvl="8" rtl="0" algn="ctr">
              <a:spcBef>
                <a:spcPts val="0"/>
              </a:spcBef>
              <a:spcAft>
                <a:spcPts val="0"/>
              </a:spcAft>
              <a:buClr>
                <a:schemeClr val="accent2"/>
              </a:buClr>
              <a:buSzPts val="3100"/>
              <a:buNone/>
              <a:defRPr sz="3100">
                <a:solidFill>
                  <a:schemeClr val="accent2"/>
                </a:solidFill>
              </a:defRPr>
            </a:lvl9pPr>
          </a:lstStyle>
          <a:p>
            <a:r>
              <a:t>xx%</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AND_BODY_1_1">
    <p:spTree>
      <p:nvGrpSpPr>
        <p:cNvPr id="468" name="Shape 468"/>
        <p:cNvGrpSpPr/>
        <p:nvPr/>
      </p:nvGrpSpPr>
      <p:grpSpPr>
        <a:xfrm>
          <a:off x="0" y="0"/>
          <a:ext cx="0" cy="0"/>
          <a:chOff x="0" y="0"/>
          <a:chExt cx="0" cy="0"/>
        </a:xfrm>
      </p:grpSpPr>
      <p:sp>
        <p:nvSpPr>
          <p:cNvPr id="469" name="Google Shape;469;p56"/>
          <p:cNvSpPr txBox="1"/>
          <p:nvPr>
            <p:ph type="title"/>
          </p:nvPr>
        </p:nvSpPr>
        <p:spPr>
          <a:xfrm>
            <a:off x="4824725" y="509125"/>
            <a:ext cx="3279300" cy="9012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None/>
              <a:defRPr sz="6000">
                <a:solidFill>
                  <a:schemeClr val="lt1"/>
                </a:solidFill>
              </a:defRPr>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p:txBody>
      </p:sp>
      <p:sp>
        <p:nvSpPr>
          <p:cNvPr id="470" name="Google Shape;470;p56"/>
          <p:cNvSpPr txBox="1"/>
          <p:nvPr>
            <p:ph idx="1" type="subTitle"/>
          </p:nvPr>
        </p:nvSpPr>
        <p:spPr>
          <a:xfrm>
            <a:off x="4824725" y="1642950"/>
            <a:ext cx="3279300" cy="1394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71" name="Google Shape;471;p56"/>
          <p:cNvSpPr/>
          <p:nvPr/>
        </p:nvSpPr>
        <p:spPr>
          <a:xfrm rot="-1316560">
            <a:off x="8049538" y="270799"/>
            <a:ext cx="731262" cy="1353015"/>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72" name="Google Shape;472;p56"/>
          <p:cNvSpPr txBox="1"/>
          <p:nvPr/>
        </p:nvSpPr>
        <p:spPr>
          <a:xfrm>
            <a:off x="4824725" y="3496428"/>
            <a:ext cx="3279300" cy="84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lt2"/>
                </a:solidFill>
                <a:latin typeface="Lora"/>
                <a:ea typeface="Lora"/>
                <a:cs typeface="Lora"/>
                <a:sym typeface="Lora"/>
              </a:rPr>
              <a:t>CREDITS: This presentation template was created by </a:t>
            </a:r>
            <a:r>
              <a:rPr b="1" lang="en" sz="1200">
                <a:solidFill>
                  <a:schemeClr val="lt2"/>
                </a:solidFill>
                <a:uFill>
                  <a:noFill/>
                </a:uFill>
                <a:latin typeface="Lora"/>
                <a:ea typeface="Lora"/>
                <a:cs typeface="Lora"/>
                <a:sym typeface="Lora"/>
                <a:hlinkClick r:id="rId2">
                  <a:extLst>
                    <a:ext uri="{A12FA001-AC4F-418D-AE19-62706E023703}">
                      <ahyp:hlinkClr val="tx"/>
                    </a:ext>
                  </a:extLst>
                </a:hlinkClick>
              </a:rPr>
              <a:t>Slidesgo</a:t>
            </a:r>
            <a:r>
              <a:rPr lang="en" sz="1200">
                <a:solidFill>
                  <a:schemeClr val="lt2"/>
                </a:solidFill>
                <a:latin typeface="Lora"/>
                <a:ea typeface="Lora"/>
                <a:cs typeface="Lora"/>
                <a:sym typeface="Lora"/>
              </a:rPr>
              <a:t>, including icons by </a:t>
            </a:r>
            <a:r>
              <a:rPr b="1" lang="en" sz="1200">
                <a:solidFill>
                  <a:schemeClr val="lt2"/>
                </a:solidFill>
                <a:uFill>
                  <a:noFill/>
                </a:uFill>
                <a:latin typeface="Lora"/>
                <a:ea typeface="Lora"/>
                <a:cs typeface="Lora"/>
                <a:sym typeface="Lora"/>
                <a:hlinkClick r:id="rId3">
                  <a:extLst>
                    <a:ext uri="{A12FA001-AC4F-418D-AE19-62706E023703}">
                      <ahyp:hlinkClr val="tx"/>
                    </a:ext>
                  </a:extLst>
                </a:hlinkClick>
              </a:rPr>
              <a:t>Flaticon</a:t>
            </a:r>
            <a:r>
              <a:rPr lang="en" sz="1200">
                <a:solidFill>
                  <a:schemeClr val="lt2"/>
                </a:solidFill>
                <a:latin typeface="Lora"/>
                <a:ea typeface="Lora"/>
                <a:cs typeface="Lora"/>
                <a:sym typeface="Lora"/>
              </a:rPr>
              <a:t>, infographics &amp; images by </a:t>
            </a:r>
            <a:r>
              <a:rPr b="1" lang="en" sz="1200">
                <a:solidFill>
                  <a:schemeClr val="lt2"/>
                </a:solidFill>
                <a:uFill>
                  <a:noFill/>
                </a:uFill>
                <a:latin typeface="Lora"/>
                <a:ea typeface="Lora"/>
                <a:cs typeface="Lora"/>
                <a:sym typeface="Lora"/>
                <a:hlinkClick r:id="rId4">
                  <a:extLst>
                    <a:ext uri="{A12FA001-AC4F-418D-AE19-62706E023703}">
                      <ahyp:hlinkClr val="tx"/>
                    </a:ext>
                  </a:extLst>
                </a:hlinkClick>
              </a:rPr>
              <a:t>Freepik</a:t>
            </a:r>
            <a:r>
              <a:rPr lang="en" sz="1200">
                <a:solidFill>
                  <a:schemeClr val="lt2"/>
                </a:solidFill>
                <a:latin typeface="Lora"/>
                <a:ea typeface="Lora"/>
                <a:cs typeface="Lora"/>
                <a:sym typeface="Lora"/>
              </a:rPr>
              <a:t> </a:t>
            </a:r>
            <a:endParaRPr sz="1200">
              <a:solidFill>
                <a:schemeClr val="lt2"/>
              </a:solidFill>
              <a:latin typeface="Lora"/>
              <a:ea typeface="Lora"/>
              <a:cs typeface="Lora"/>
              <a:sym typeface="Lora"/>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TITLE_AND_BODY_1_1_1">
    <p:spTree>
      <p:nvGrpSpPr>
        <p:cNvPr id="473" name="Shape 473"/>
        <p:cNvGrpSpPr/>
        <p:nvPr/>
      </p:nvGrpSpPr>
      <p:grpSpPr>
        <a:xfrm>
          <a:off x="0" y="0"/>
          <a:ext cx="0" cy="0"/>
          <a:chOff x="0" y="0"/>
          <a:chExt cx="0" cy="0"/>
        </a:xfrm>
      </p:grpSpPr>
      <p:pic>
        <p:nvPicPr>
          <p:cNvPr id="474" name="Google Shape;474;p57"/>
          <p:cNvPicPr preferRelativeResize="0"/>
          <p:nvPr/>
        </p:nvPicPr>
        <p:blipFill>
          <a:blip r:embed="rId2">
            <a:alphaModFix/>
          </a:blip>
          <a:stretch>
            <a:fillRect/>
          </a:stretch>
        </p:blipFill>
        <p:spPr>
          <a:xfrm flipH="1" rot="-667857">
            <a:off x="-166876" y="2294937"/>
            <a:ext cx="990563" cy="1249876"/>
          </a:xfrm>
          <a:prstGeom prst="rect">
            <a:avLst/>
          </a:prstGeom>
          <a:noFill/>
          <a:ln>
            <a:noFill/>
          </a:ln>
        </p:spPr>
      </p:pic>
      <p:pic>
        <p:nvPicPr>
          <p:cNvPr id="475" name="Google Shape;475;p57"/>
          <p:cNvPicPr preferRelativeResize="0"/>
          <p:nvPr/>
        </p:nvPicPr>
        <p:blipFill>
          <a:blip r:embed="rId2">
            <a:alphaModFix/>
          </a:blip>
          <a:stretch>
            <a:fillRect/>
          </a:stretch>
        </p:blipFill>
        <p:spPr>
          <a:xfrm flipH="1" rot="2700000">
            <a:off x="1108373" y="3079837"/>
            <a:ext cx="990564" cy="1249875"/>
          </a:xfrm>
          <a:prstGeom prst="rect">
            <a:avLst/>
          </a:prstGeom>
          <a:noFill/>
          <a:ln>
            <a:noFill/>
          </a:ln>
        </p:spPr>
      </p:pic>
      <p:pic>
        <p:nvPicPr>
          <p:cNvPr id="476" name="Google Shape;476;p57"/>
          <p:cNvPicPr preferRelativeResize="0"/>
          <p:nvPr/>
        </p:nvPicPr>
        <p:blipFill>
          <a:blip r:embed="rId2">
            <a:alphaModFix/>
          </a:blip>
          <a:stretch>
            <a:fillRect/>
          </a:stretch>
        </p:blipFill>
        <p:spPr>
          <a:xfrm flipH="1" rot="-7729318">
            <a:off x="7390348" y="808487"/>
            <a:ext cx="990564" cy="1249875"/>
          </a:xfrm>
          <a:prstGeom prst="rect">
            <a:avLst/>
          </a:prstGeom>
          <a:noFill/>
          <a:ln>
            <a:noFill/>
          </a:ln>
        </p:spPr>
      </p:pic>
      <p:pic>
        <p:nvPicPr>
          <p:cNvPr id="477" name="Google Shape;477;p57"/>
          <p:cNvPicPr preferRelativeResize="0"/>
          <p:nvPr/>
        </p:nvPicPr>
        <p:blipFill>
          <a:blip r:embed="rId3">
            <a:alphaModFix/>
          </a:blip>
          <a:stretch>
            <a:fillRect/>
          </a:stretch>
        </p:blipFill>
        <p:spPr>
          <a:xfrm rot="1657762">
            <a:off x="72767" y="3725069"/>
            <a:ext cx="1509376" cy="2011305"/>
          </a:xfrm>
          <a:prstGeom prst="rect">
            <a:avLst/>
          </a:prstGeom>
          <a:noFill/>
          <a:ln>
            <a:noFill/>
          </a:ln>
        </p:spPr>
      </p:pic>
      <p:pic>
        <p:nvPicPr>
          <p:cNvPr id="478" name="Google Shape;478;p57"/>
          <p:cNvPicPr preferRelativeResize="0"/>
          <p:nvPr/>
        </p:nvPicPr>
        <p:blipFill>
          <a:blip r:embed="rId4">
            <a:alphaModFix/>
          </a:blip>
          <a:stretch>
            <a:fillRect/>
          </a:stretch>
        </p:blipFill>
        <p:spPr>
          <a:xfrm rot="-7318524">
            <a:off x="7787347" y="-96638"/>
            <a:ext cx="1507252" cy="1493733"/>
          </a:xfrm>
          <a:prstGeom prst="rect">
            <a:avLst/>
          </a:prstGeom>
          <a:noFill/>
          <a:ln>
            <a:noFill/>
          </a:ln>
        </p:spPr>
      </p:pic>
      <p:pic>
        <p:nvPicPr>
          <p:cNvPr id="479" name="Google Shape;479;p57"/>
          <p:cNvPicPr preferRelativeResize="0"/>
          <p:nvPr/>
        </p:nvPicPr>
        <p:blipFill>
          <a:blip r:embed="rId4">
            <a:alphaModFix/>
          </a:blip>
          <a:stretch>
            <a:fillRect/>
          </a:stretch>
        </p:blipFill>
        <p:spPr>
          <a:xfrm rot="-9350398">
            <a:off x="7838098" y="1490161"/>
            <a:ext cx="1507252" cy="1493734"/>
          </a:xfrm>
          <a:prstGeom prst="rect">
            <a:avLst/>
          </a:prstGeom>
          <a:noFill/>
          <a:ln>
            <a:noFill/>
          </a:ln>
        </p:spPr>
      </p:pic>
      <p:pic>
        <p:nvPicPr>
          <p:cNvPr id="480" name="Google Shape;480;p57"/>
          <p:cNvPicPr preferRelativeResize="0"/>
          <p:nvPr/>
        </p:nvPicPr>
        <p:blipFill>
          <a:blip r:embed="rId5">
            <a:alphaModFix/>
          </a:blip>
          <a:stretch>
            <a:fillRect/>
          </a:stretch>
        </p:blipFill>
        <p:spPr>
          <a:xfrm rot="-7622282">
            <a:off x="8435828" y="773457"/>
            <a:ext cx="1268160" cy="1319924"/>
          </a:xfrm>
          <a:prstGeom prst="rect">
            <a:avLst/>
          </a:prstGeom>
          <a:noFill/>
          <a:ln>
            <a:noFill/>
          </a:ln>
        </p:spPr>
      </p:pic>
      <p:pic>
        <p:nvPicPr>
          <p:cNvPr id="481" name="Google Shape;481;p57"/>
          <p:cNvPicPr preferRelativeResize="0"/>
          <p:nvPr/>
        </p:nvPicPr>
        <p:blipFill>
          <a:blip r:embed="rId3">
            <a:alphaModFix/>
          </a:blip>
          <a:stretch>
            <a:fillRect/>
          </a:stretch>
        </p:blipFill>
        <p:spPr>
          <a:xfrm rot="-1276820">
            <a:off x="-426283" y="3286894"/>
            <a:ext cx="1509376" cy="2011304"/>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AND_TWO_COLUMNS_1_4_1_2">
    <p:spTree>
      <p:nvGrpSpPr>
        <p:cNvPr id="482" name="Shape 482"/>
        <p:cNvGrpSpPr/>
        <p:nvPr/>
      </p:nvGrpSpPr>
      <p:grpSpPr>
        <a:xfrm>
          <a:off x="0" y="0"/>
          <a:ext cx="0" cy="0"/>
          <a:chOff x="0" y="0"/>
          <a:chExt cx="0" cy="0"/>
        </a:xfrm>
      </p:grpSpPr>
      <p:sp>
        <p:nvSpPr>
          <p:cNvPr id="483" name="Google Shape;483;p58"/>
          <p:cNvSpPr/>
          <p:nvPr/>
        </p:nvSpPr>
        <p:spPr>
          <a:xfrm flipH="1" rot="-2700000">
            <a:off x="291345" y="424649"/>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8"/>
          <p:cNvSpPr/>
          <p:nvPr/>
        </p:nvSpPr>
        <p:spPr>
          <a:xfrm flipH="1" rot="1799927">
            <a:off x="7961680" y="3544390"/>
            <a:ext cx="731282" cy="1353052"/>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rgbClr val="273D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TITLE_AND_TWO_COLUMNS_1_4_1_2_1">
    <p:spTree>
      <p:nvGrpSpPr>
        <p:cNvPr id="485" name="Shape 485"/>
        <p:cNvGrpSpPr/>
        <p:nvPr/>
      </p:nvGrpSpPr>
      <p:grpSpPr>
        <a:xfrm>
          <a:off x="0" y="0"/>
          <a:ext cx="0" cy="0"/>
          <a:chOff x="0" y="0"/>
          <a:chExt cx="0" cy="0"/>
        </a:xfrm>
      </p:grpSpPr>
      <p:pic>
        <p:nvPicPr>
          <p:cNvPr id="486" name="Google Shape;486;p59"/>
          <p:cNvPicPr preferRelativeResize="0"/>
          <p:nvPr/>
        </p:nvPicPr>
        <p:blipFill>
          <a:blip r:embed="rId2">
            <a:alphaModFix/>
          </a:blip>
          <a:stretch>
            <a:fillRect/>
          </a:stretch>
        </p:blipFill>
        <p:spPr>
          <a:xfrm rot="-1374400">
            <a:off x="7175286" y="3847197"/>
            <a:ext cx="1284634" cy="1711844"/>
          </a:xfrm>
          <a:prstGeom prst="rect">
            <a:avLst/>
          </a:prstGeom>
          <a:noFill/>
          <a:ln>
            <a:noFill/>
          </a:ln>
        </p:spPr>
      </p:pic>
      <p:pic>
        <p:nvPicPr>
          <p:cNvPr id="487" name="Google Shape;487;p59"/>
          <p:cNvPicPr preferRelativeResize="0"/>
          <p:nvPr/>
        </p:nvPicPr>
        <p:blipFill>
          <a:blip r:embed="rId3">
            <a:alphaModFix/>
          </a:blip>
          <a:stretch>
            <a:fillRect/>
          </a:stretch>
        </p:blipFill>
        <p:spPr>
          <a:xfrm flipH="1" rot="-5417189">
            <a:off x="6310718" y="3993461"/>
            <a:ext cx="840013" cy="1059907"/>
          </a:xfrm>
          <a:prstGeom prst="rect">
            <a:avLst/>
          </a:prstGeom>
          <a:noFill/>
          <a:ln>
            <a:noFill/>
          </a:ln>
        </p:spPr>
      </p:pic>
      <p:pic>
        <p:nvPicPr>
          <p:cNvPr id="488" name="Google Shape;488;p59"/>
          <p:cNvPicPr preferRelativeResize="0"/>
          <p:nvPr/>
        </p:nvPicPr>
        <p:blipFill>
          <a:blip r:embed="rId3">
            <a:alphaModFix/>
          </a:blip>
          <a:stretch>
            <a:fillRect/>
          </a:stretch>
        </p:blipFill>
        <p:spPr>
          <a:xfrm flipH="1" rot="1038396">
            <a:off x="-221464" y="119037"/>
            <a:ext cx="990564" cy="12498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TITLE_AND_TWO_COLUMNS_1_4_1_2_1_1">
    <p:spTree>
      <p:nvGrpSpPr>
        <p:cNvPr id="489" name="Shape 489"/>
        <p:cNvGrpSpPr/>
        <p:nvPr/>
      </p:nvGrpSpPr>
      <p:grpSpPr>
        <a:xfrm>
          <a:off x="0" y="0"/>
          <a:ext cx="0" cy="0"/>
          <a:chOff x="0" y="0"/>
          <a:chExt cx="0" cy="0"/>
        </a:xfrm>
      </p:grpSpPr>
      <p:pic>
        <p:nvPicPr>
          <p:cNvPr id="490" name="Google Shape;490;p60"/>
          <p:cNvPicPr preferRelativeResize="0"/>
          <p:nvPr/>
        </p:nvPicPr>
        <p:blipFill>
          <a:blip r:embed="rId2">
            <a:alphaModFix/>
          </a:blip>
          <a:stretch>
            <a:fillRect/>
          </a:stretch>
        </p:blipFill>
        <p:spPr>
          <a:xfrm>
            <a:off x="3746622" y="3770962"/>
            <a:ext cx="1507253" cy="1493732"/>
          </a:xfrm>
          <a:prstGeom prst="rect">
            <a:avLst/>
          </a:prstGeom>
          <a:noFill/>
          <a:ln>
            <a:noFill/>
          </a:ln>
        </p:spPr>
      </p:pic>
      <p:pic>
        <p:nvPicPr>
          <p:cNvPr id="491" name="Google Shape;491;p60"/>
          <p:cNvPicPr preferRelativeResize="0"/>
          <p:nvPr/>
        </p:nvPicPr>
        <p:blipFill>
          <a:blip r:embed="rId3">
            <a:alphaModFix/>
          </a:blip>
          <a:stretch>
            <a:fillRect/>
          </a:stretch>
        </p:blipFill>
        <p:spPr>
          <a:xfrm rot="3116759">
            <a:off x="4479923" y="2531902"/>
            <a:ext cx="990564" cy="1249875"/>
          </a:xfrm>
          <a:prstGeom prst="rect">
            <a:avLst/>
          </a:prstGeom>
          <a:noFill/>
          <a:ln>
            <a:noFill/>
          </a:ln>
        </p:spPr>
      </p:pic>
      <p:pic>
        <p:nvPicPr>
          <p:cNvPr id="492" name="Google Shape;492;p60"/>
          <p:cNvPicPr preferRelativeResize="0"/>
          <p:nvPr/>
        </p:nvPicPr>
        <p:blipFill>
          <a:blip r:embed="rId3">
            <a:alphaModFix/>
          </a:blip>
          <a:stretch>
            <a:fillRect/>
          </a:stretch>
        </p:blipFill>
        <p:spPr>
          <a:xfrm flipH="1" rot="-3662973">
            <a:off x="3799748" y="1680960"/>
            <a:ext cx="990564" cy="1249875"/>
          </a:xfrm>
          <a:prstGeom prst="rect">
            <a:avLst/>
          </a:prstGeom>
          <a:noFill/>
          <a:ln>
            <a:noFill/>
          </a:ln>
        </p:spPr>
      </p:pic>
      <p:sp>
        <p:nvSpPr>
          <p:cNvPr id="493" name="Google Shape;493;p60"/>
          <p:cNvSpPr/>
          <p:nvPr/>
        </p:nvSpPr>
        <p:spPr>
          <a:xfrm flipH="1" rot="-2700000">
            <a:off x="291345" y="424649"/>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0"/>
          <p:cNvSpPr/>
          <p:nvPr/>
        </p:nvSpPr>
        <p:spPr>
          <a:xfrm rot="-1316560">
            <a:off x="8186438" y="270799"/>
            <a:ext cx="731262" cy="1353015"/>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7"/>
          <p:cNvSpPr txBox="1"/>
          <p:nvPr>
            <p:ph type="title"/>
          </p:nvPr>
        </p:nvSpPr>
        <p:spPr>
          <a:xfrm>
            <a:off x="928700" y="340503"/>
            <a:ext cx="7717500" cy="6858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2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4788800" y="1761625"/>
            <a:ext cx="3642900" cy="26916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accent2"/>
              </a:buClr>
              <a:buSzPts val="800"/>
              <a:buFont typeface="Open Sans"/>
              <a:buChar char="●"/>
              <a:defRPr sz="1400">
                <a:solidFill>
                  <a:schemeClr val="accent1"/>
                </a:solidFill>
              </a:defRPr>
            </a:lvl1pPr>
            <a:lvl2pPr indent="-279400" lvl="1" marL="914400">
              <a:spcBef>
                <a:spcPts val="0"/>
              </a:spcBef>
              <a:spcAft>
                <a:spcPts val="0"/>
              </a:spcAft>
              <a:buClr>
                <a:schemeClr val="accent1"/>
              </a:buClr>
              <a:buSzPts val="800"/>
              <a:buFont typeface="Open Sans"/>
              <a:buChar char="○"/>
              <a:defRPr>
                <a:solidFill>
                  <a:schemeClr val="accent1"/>
                </a:solidFill>
              </a:defRPr>
            </a:lvl2pPr>
            <a:lvl3pPr indent="-279400" lvl="2" marL="1371600">
              <a:spcBef>
                <a:spcPts val="0"/>
              </a:spcBef>
              <a:spcAft>
                <a:spcPts val="0"/>
              </a:spcAft>
              <a:buClr>
                <a:schemeClr val="accent1"/>
              </a:buClr>
              <a:buSzPts val="800"/>
              <a:buFont typeface="Open Sans"/>
              <a:buChar char="■"/>
              <a:defRPr>
                <a:solidFill>
                  <a:schemeClr val="accent1"/>
                </a:solidFill>
              </a:defRPr>
            </a:lvl3pPr>
            <a:lvl4pPr indent="-279400" lvl="3" marL="1828800">
              <a:spcBef>
                <a:spcPts val="0"/>
              </a:spcBef>
              <a:spcAft>
                <a:spcPts val="0"/>
              </a:spcAft>
              <a:buClr>
                <a:schemeClr val="accent1"/>
              </a:buClr>
              <a:buSzPts val="800"/>
              <a:buFont typeface="Open Sans"/>
              <a:buChar char="●"/>
              <a:defRPr>
                <a:solidFill>
                  <a:schemeClr val="accent1"/>
                </a:solidFill>
              </a:defRPr>
            </a:lvl4pPr>
            <a:lvl5pPr indent="-304800" lvl="4" marL="2286000">
              <a:spcBef>
                <a:spcPts val="0"/>
              </a:spcBef>
              <a:spcAft>
                <a:spcPts val="0"/>
              </a:spcAft>
              <a:buClr>
                <a:schemeClr val="accent1"/>
              </a:buClr>
              <a:buSzPts val="1200"/>
              <a:buFont typeface="Open Sans"/>
              <a:buChar char="○"/>
              <a:defRPr>
                <a:solidFill>
                  <a:schemeClr val="accent1"/>
                </a:solidFill>
              </a:defRPr>
            </a:lvl5pPr>
            <a:lvl6pPr indent="-304800" lvl="5" marL="2743200">
              <a:spcBef>
                <a:spcPts val="0"/>
              </a:spcBef>
              <a:spcAft>
                <a:spcPts val="0"/>
              </a:spcAft>
              <a:buClr>
                <a:schemeClr val="accent1"/>
              </a:buClr>
              <a:buSzPts val="1200"/>
              <a:buFont typeface="Open Sans"/>
              <a:buChar char="■"/>
              <a:defRPr>
                <a:solidFill>
                  <a:schemeClr val="accent1"/>
                </a:solidFill>
              </a:defRPr>
            </a:lvl6pPr>
            <a:lvl7pPr indent="-273050" lvl="6" marL="3200400">
              <a:spcBef>
                <a:spcPts val="0"/>
              </a:spcBef>
              <a:spcAft>
                <a:spcPts val="0"/>
              </a:spcAft>
              <a:buClr>
                <a:schemeClr val="accent1"/>
              </a:buClr>
              <a:buSzPts val="700"/>
              <a:buFont typeface="Open Sans"/>
              <a:buChar char="●"/>
              <a:defRPr>
                <a:solidFill>
                  <a:schemeClr val="accent1"/>
                </a:solidFill>
              </a:defRPr>
            </a:lvl7pPr>
            <a:lvl8pPr indent="-273050" lvl="7" marL="3657600">
              <a:spcBef>
                <a:spcPts val="0"/>
              </a:spcBef>
              <a:spcAft>
                <a:spcPts val="0"/>
              </a:spcAft>
              <a:buClr>
                <a:schemeClr val="accent1"/>
              </a:buClr>
              <a:buSzPts val="700"/>
              <a:buFont typeface="Open Sans"/>
              <a:buChar char="○"/>
              <a:defRPr>
                <a:solidFill>
                  <a:schemeClr val="accent1"/>
                </a:solidFill>
              </a:defRPr>
            </a:lvl8pPr>
            <a:lvl9pPr indent="-266700" lvl="8" marL="4114800">
              <a:spcBef>
                <a:spcPts val="0"/>
              </a:spcBef>
              <a:spcAft>
                <a:spcPts val="0"/>
              </a:spcAft>
              <a:buClr>
                <a:schemeClr val="accent1"/>
              </a:buClr>
              <a:buSzPts val="600"/>
              <a:buFont typeface="Open Sans"/>
              <a:buChar char="■"/>
              <a:defRPr>
                <a:solidFill>
                  <a:schemeClr val="accent1"/>
                </a:solidFill>
              </a:defRPr>
            </a:lvl9pPr>
          </a:lstStyle>
          <a:p/>
        </p:txBody>
      </p:sp>
      <p:sp>
        <p:nvSpPr>
          <p:cNvPr id="38" name="Google Shape;38;p7"/>
          <p:cNvSpPr/>
          <p:nvPr/>
        </p:nvSpPr>
        <p:spPr>
          <a:xfrm flipH="1" rot="-2700000">
            <a:off x="7573033" y="396738"/>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p:nvPr/>
        </p:nvSpPr>
        <p:spPr>
          <a:xfrm rot="-1799927">
            <a:off x="380470" y="270790"/>
            <a:ext cx="731282" cy="1353052"/>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8"/>
          <p:cNvSpPr txBox="1"/>
          <p:nvPr>
            <p:ph type="title"/>
          </p:nvPr>
        </p:nvSpPr>
        <p:spPr>
          <a:xfrm>
            <a:off x="1500450" y="1341400"/>
            <a:ext cx="6143100" cy="25971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SzPts val="4800"/>
              <a:buNone/>
              <a:defRPr sz="100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2" name="Google Shape;42;p8"/>
          <p:cNvSpPr/>
          <p:nvPr/>
        </p:nvSpPr>
        <p:spPr>
          <a:xfrm rot="-1316560">
            <a:off x="8049538" y="270799"/>
            <a:ext cx="731262" cy="1353015"/>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3" name="Google Shape;43;p8"/>
          <p:cNvSpPr/>
          <p:nvPr/>
        </p:nvSpPr>
        <p:spPr>
          <a:xfrm flipH="1" rot="-2700000">
            <a:off x="291345" y="3436499"/>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txBox="1"/>
          <p:nvPr>
            <p:ph type="ctrTitle"/>
          </p:nvPr>
        </p:nvSpPr>
        <p:spPr>
          <a:xfrm>
            <a:off x="1015475" y="1342600"/>
            <a:ext cx="2907000" cy="6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500"/>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46" name="Google Shape;46;p9"/>
          <p:cNvSpPr txBox="1"/>
          <p:nvPr>
            <p:ph idx="1" type="subTitle"/>
          </p:nvPr>
        </p:nvSpPr>
        <p:spPr>
          <a:xfrm>
            <a:off x="1015475" y="2116423"/>
            <a:ext cx="2907000" cy="168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accent1"/>
                </a:solidFill>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47" name="Google Shape;47;p9"/>
          <p:cNvSpPr/>
          <p:nvPr/>
        </p:nvSpPr>
        <p:spPr>
          <a:xfrm rot="-1799927">
            <a:off x="380470" y="270790"/>
            <a:ext cx="731282" cy="1353052"/>
          </a:xfrm>
          <a:custGeom>
            <a:rect b="b" l="l" r="r" t="t"/>
            <a:pathLst>
              <a:path extrusionOk="0" h="105662" w="57107">
                <a:moveTo>
                  <a:pt x="29830" y="869"/>
                </a:moveTo>
                <a:cubicBezTo>
                  <a:pt x="29938" y="869"/>
                  <a:pt x="31243" y="2484"/>
                  <a:pt x="31745" y="3226"/>
                </a:cubicBezTo>
                <a:cubicBezTo>
                  <a:pt x="32134" y="3809"/>
                  <a:pt x="32474" y="4417"/>
                  <a:pt x="32790" y="5048"/>
                </a:cubicBezTo>
                <a:cubicBezTo>
                  <a:pt x="32839" y="5194"/>
                  <a:pt x="32887" y="5340"/>
                  <a:pt x="32960" y="5485"/>
                </a:cubicBezTo>
                <a:cubicBezTo>
                  <a:pt x="33494" y="6749"/>
                  <a:pt x="33737" y="8230"/>
                  <a:pt x="33762" y="10320"/>
                </a:cubicBezTo>
                <a:cubicBezTo>
                  <a:pt x="33762" y="10903"/>
                  <a:pt x="33786" y="11461"/>
                  <a:pt x="33786" y="11583"/>
                </a:cubicBezTo>
                <a:cubicBezTo>
                  <a:pt x="33786" y="11595"/>
                  <a:pt x="33783" y="11601"/>
                  <a:pt x="33777" y="11601"/>
                </a:cubicBezTo>
                <a:cubicBezTo>
                  <a:pt x="33735" y="11601"/>
                  <a:pt x="33555" y="11314"/>
                  <a:pt x="33300" y="10805"/>
                </a:cubicBezTo>
                <a:cubicBezTo>
                  <a:pt x="33033" y="10271"/>
                  <a:pt x="32644" y="9518"/>
                  <a:pt x="32426" y="9129"/>
                </a:cubicBezTo>
                <a:cubicBezTo>
                  <a:pt x="31624" y="7453"/>
                  <a:pt x="30944" y="5704"/>
                  <a:pt x="30409" y="3906"/>
                </a:cubicBezTo>
                <a:cubicBezTo>
                  <a:pt x="30191" y="3178"/>
                  <a:pt x="29778" y="918"/>
                  <a:pt x="29826" y="870"/>
                </a:cubicBezTo>
                <a:cubicBezTo>
                  <a:pt x="29827" y="869"/>
                  <a:pt x="29829" y="869"/>
                  <a:pt x="29830" y="869"/>
                </a:cubicBezTo>
                <a:close/>
                <a:moveTo>
                  <a:pt x="39179" y="4271"/>
                </a:moveTo>
                <a:cubicBezTo>
                  <a:pt x="39203" y="4295"/>
                  <a:pt x="38377" y="5898"/>
                  <a:pt x="37406" y="7696"/>
                </a:cubicBezTo>
                <a:cubicBezTo>
                  <a:pt x="37041" y="8352"/>
                  <a:pt x="36410" y="9421"/>
                  <a:pt x="35997" y="10077"/>
                </a:cubicBezTo>
                <a:cubicBezTo>
                  <a:pt x="35584" y="10733"/>
                  <a:pt x="35098" y="11510"/>
                  <a:pt x="34928" y="11826"/>
                </a:cubicBezTo>
                <a:lnTo>
                  <a:pt x="34588" y="12409"/>
                </a:lnTo>
                <a:lnTo>
                  <a:pt x="34588" y="12409"/>
                </a:lnTo>
                <a:lnTo>
                  <a:pt x="34612" y="12020"/>
                </a:lnTo>
                <a:cubicBezTo>
                  <a:pt x="34685" y="11607"/>
                  <a:pt x="34782" y="11194"/>
                  <a:pt x="34903" y="10781"/>
                </a:cubicBezTo>
                <a:lnTo>
                  <a:pt x="34928" y="10805"/>
                </a:lnTo>
                <a:cubicBezTo>
                  <a:pt x="35535" y="8546"/>
                  <a:pt x="36774" y="6506"/>
                  <a:pt x="38474" y="4902"/>
                </a:cubicBezTo>
                <a:cubicBezTo>
                  <a:pt x="38693" y="4659"/>
                  <a:pt x="38936" y="4465"/>
                  <a:pt x="39179" y="4271"/>
                </a:cubicBezTo>
                <a:close/>
                <a:moveTo>
                  <a:pt x="25381" y="7842"/>
                </a:moveTo>
                <a:cubicBezTo>
                  <a:pt x="26207" y="8085"/>
                  <a:pt x="27033" y="8352"/>
                  <a:pt x="27834" y="8692"/>
                </a:cubicBezTo>
                <a:cubicBezTo>
                  <a:pt x="29316" y="9275"/>
                  <a:pt x="30677" y="10150"/>
                  <a:pt x="31843" y="11291"/>
                </a:cubicBezTo>
                <a:cubicBezTo>
                  <a:pt x="32269" y="11718"/>
                  <a:pt x="33028" y="12746"/>
                  <a:pt x="32948" y="12746"/>
                </a:cubicBezTo>
                <a:cubicBezTo>
                  <a:pt x="32942" y="12746"/>
                  <a:pt x="32930" y="12739"/>
                  <a:pt x="32911" y="12724"/>
                </a:cubicBezTo>
                <a:cubicBezTo>
                  <a:pt x="32839" y="12676"/>
                  <a:pt x="32110" y="12263"/>
                  <a:pt x="31308" y="11850"/>
                </a:cubicBezTo>
                <a:cubicBezTo>
                  <a:pt x="30507" y="11437"/>
                  <a:pt x="29778" y="11024"/>
                  <a:pt x="29705" y="10975"/>
                </a:cubicBezTo>
                <a:lnTo>
                  <a:pt x="28976" y="10490"/>
                </a:lnTo>
                <a:cubicBezTo>
                  <a:pt x="28247" y="10028"/>
                  <a:pt x="25332" y="7866"/>
                  <a:pt x="25381" y="7842"/>
                </a:cubicBezTo>
                <a:close/>
                <a:moveTo>
                  <a:pt x="45137" y="7304"/>
                </a:moveTo>
                <a:cubicBezTo>
                  <a:pt x="45247" y="7304"/>
                  <a:pt x="45715" y="9639"/>
                  <a:pt x="45811" y="10830"/>
                </a:cubicBezTo>
                <a:cubicBezTo>
                  <a:pt x="45981" y="12190"/>
                  <a:pt x="45908" y="13599"/>
                  <a:pt x="45592" y="14959"/>
                </a:cubicBezTo>
                <a:cubicBezTo>
                  <a:pt x="45301" y="16563"/>
                  <a:pt x="45301" y="16538"/>
                  <a:pt x="44596" y="18214"/>
                </a:cubicBezTo>
                <a:cubicBezTo>
                  <a:pt x="44547" y="18312"/>
                  <a:pt x="44402" y="18676"/>
                  <a:pt x="44256" y="18992"/>
                </a:cubicBezTo>
                <a:lnTo>
                  <a:pt x="44013" y="19551"/>
                </a:lnTo>
                <a:lnTo>
                  <a:pt x="43940" y="18385"/>
                </a:lnTo>
                <a:cubicBezTo>
                  <a:pt x="43892" y="17753"/>
                  <a:pt x="43843" y="17024"/>
                  <a:pt x="43819" y="16757"/>
                </a:cubicBezTo>
                <a:cubicBezTo>
                  <a:pt x="43794" y="16052"/>
                  <a:pt x="43819" y="15348"/>
                  <a:pt x="43867" y="14644"/>
                </a:cubicBezTo>
                <a:cubicBezTo>
                  <a:pt x="43867" y="14474"/>
                  <a:pt x="44134" y="13065"/>
                  <a:pt x="44426" y="11486"/>
                </a:cubicBezTo>
                <a:cubicBezTo>
                  <a:pt x="44717" y="9931"/>
                  <a:pt x="44985" y="8352"/>
                  <a:pt x="45033" y="7988"/>
                </a:cubicBezTo>
                <a:cubicBezTo>
                  <a:pt x="45058" y="7745"/>
                  <a:pt x="45082" y="7526"/>
                  <a:pt x="45130" y="7307"/>
                </a:cubicBezTo>
                <a:cubicBezTo>
                  <a:pt x="45132" y="7305"/>
                  <a:pt x="45134" y="7304"/>
                  <a:pt x="45137" y="7304"/>
                </a:cubicBezTo>
                <a:close/>
                <a:moveTo>
                  <a:pt x="39630" y="13401"/>
                </a:moveTo>
                <a:cubicBezTo>
                  <a:pt x="39633" y="13401"/>
                  <a:pt x="39636" y="13402"/>
                  <a:pt x="39640" y="13405"/>
                </a:cubicBezTo>
                <a:cubicBezTo>
                  <a:pt x="39689" y="13453"/>
                  <a:pt x="40078" y="13890"/>
                  <a:pt x="40466" y="14376"/>
                </a:cubicBezTo>
                <a:cubicBezTo>
                  <a:pt x="41778" y="16028"/>
                  <a:pt x="42458" y="17316"/>
                  <a:pt x="42823" y="18919"/>
                </a:cubicBezTo>
                <a:cubicBezTo>
                  <a:pt x="42944" y="19405"/>
                  <a:pt x="43041" y="19793"/>
                  <a:pt x="43017" y="19818"/>
                </a:cubicBezTo>
                <a:lnTo>
                  <a:pt x="43017" y="19842"/>
                </a:lnTo>
                <a:cubicBezTo>
                  <a:pt x="42774" y="19526"/>
                  <a:pt x="42555" y="19235"/>
                  <a:pt x="42337" y="18895"/>
                </a:cubicBezTo>
                <a:cubicBezTo>
                  <a:pt x="41948" y="18385"/>
                  <a:pt x="41535" y="17777"/>
                  <a:pt x="41389" y="17607"/>
                </a:cubicBezTo>
                <a:cubicBezTo>
                  <a:pt x="40952" y="17048"/>
                  <a:pt x="40612" y="16465"/>
                  <a:pt x="40345" y="15834"/>
                </a:cubicBezTo>
                <a:cubicBezTo>
                  <a:pt x="40014" y="15077"/>
                  <a:pt x="39522" y="13401"/>
                  <a:pt x="39630" y="13401"/>
                </a:cubicBezTo>
                <a:close/>
                <a:moveTo>
                  <a:pt x="54247" y="9277"/>
                </a:moveTo>
                <a:cubicBezTo>
                  <a:pt x="54279" y="9277"/>
                  <a:pt x="54258" y="9352"/>
                  <a:pt x="54191" y="9518"/>
                </a:cubicBezTo>
                <a:cubicBezTo>
                  <a:pt x="53657" y="10733"/>
                  <a:pt x="53025" y="11899"/>
                  <a:pt x="52345" y="13040"/>
                </a:cubicBezTo>
                <a:cubicBezTo>
                  <a:pt x="50888" y="15397"/>
                  <a:pt x="48969" y="17413"/>
                  <a:pt x="46685" y="18992"/>
                </a:cubicBezTo>
                <a:cubicBezTo>
                  <a:pt x="45689" y="19672"/>
                  <a:pt x="44256" y="20571"/>
                  <a:pt x="44207" y="20571"/>
                </a:cubicBezTo>
                <a:cubicBezTo>
                  <a:pt x="44256" y="20449"/>
                  <a:pt x="44305" y="20352"/>
                  <a:pt x="44353" y="20255"/>
                </a:cubicBezTo>
                <a:lnTo>
                  <a:pt x="44353" y="20231"/>
                </a:lnTo>
                <a:cubicBezTo>
                  <a:pt x="44669" y="19696"/>
                  <a:pt x="45786" y="17850"/>
                  <a:pt x="46151" y="17340"/>
                </a:cubicBezTo>
                <a:cubicBezTo>
                  <a:pt x="47317" y="15688"/>
                  <a:pt x="48604" y="14133"/>
                  <a:pt x="50037" y="12700"/>
                </a:cubicBezTo>
                <a:cubicBezTo>
                  <a:pt x="50450" y="12287"/>
                  <a:pt x="51665" y="11243"/>
                  <a:pt x="51835" y="11121"/>
                </a:cubicBezTo>
                <a:cubicBezTo>
                  <a:pt x="51859" y="11121"/>
                  <a:pt x="52370" y="10733"/>
                  <a:pt x="52953" y="10271"/>
                </a:cubicBezTo>
                <a:lnTo>
                  <a:pt x="54167" y="9324"/>
                </a:lnTo>
                <a:cubicBezTo>
                  <a:pt x="54206" y="9293"/>
                  <a:pt x="54232" y="9277"/>
                  <a:pt x="54247" y="9277"/>
                </a:cubicBezTo>
                <a:close/>
                <a:moveTo>
                  <a:pt x="54996" y="18330"/>
                </a:moveTo>
                <a:cubicBezTo>
                  <a:pt x="55698" y="18330"/>
                  <a:pt x="56329" y="18348"/>
                  <a:pt x="56475" y="18385"/>
                </a:cubicBezTo>
                <a:cubicBezTo>
                  <a:pt x="56621" y="18409"/>
                  <a:pt x="56013" y="18919"/>
                  <a:pt x="55115" y="19526"/>
                </a:cubicBezTo>
                <a:cubicBezTo>
                  <a:pt x="53924" y="20328"/>
                  <a:pt x="52880" y="20644"/>
                  <a:pt x="51131" y="20765"/>
                </a:cubicBezTo>
                <a:cubicBezTo>
                  <a:pt x="50906" y="20778"/>
                  <a:pt x="50729" y="20786"/>
                  <a:pt x="50569" y="20786"/>
                </a:cubicBezTo>
                <a:cubicBezTo>
                  <a:pt x="50120" y="20786"/>
                  <a:pt x="49796" y="20725"/>
                  <a:pt x="48920" y="20547"/>
                </a:cubicBezTo>
                <a:cubicBezTo>
                  <a:pt x="47426" y="20257"/>
                  <a:pt x="46669" y="20131"/>
                  <a:pt x="46292" y="20131"/>
                </a:cubicBezTo>
                <a:cubicBezTo>
                  <a:pt x="46258" y="20131"/>
                  <a:pt x="46227" y="20132"/>
                  <a:pt x="46199" y="20134"/>
                </a:cubicBezTo>
                <a:lnTo>
                  <a:pt x="45859" y="20134"/>
                </a:lnTo>
                <a:cubicBezTo>
                  <a:pt x="45859" y="20134"/>
                  <a:pt x="45908" y="20109"/>
                  <a:pt x="46005" y="20036"/>
                </a:cubicBezTo>
                <a:cubicBezTo>
                  <a:pt x="46952" y="19648"/>
                  <a:pt x="47924" y="19308"/>
                  <a:pt x="48944" y="19040"/>
                </a:cubicBezTo>
                <a:cubicBezTo>
                  <a:pt x="50305" y="18700"/>
                  <a:pt x="51689" y="18482"/>
                  <a:pt x="53098" y="18385"/>
                </a:cubicBezTo>
                <a:cubicBezTo>
                  <a:pt x="53523" y="18348"/>
                  <a:pt x="54295" y="18330"/>
                  <a:pt x="54996" y="18330"/>
                </a:cubicBezTo>
                <a:close/>
                <a:moveTo>
                  <a:pt x="45914" y="21087"/>
                </a:moveTo>
                <a:cubicBezTo>
                  <a:pt x="46291" y="21087"/>
                  <a:pt x="46665" y="21137"/>
                  <a:pt x="47025" y="21227"/>
                </a:cubicBezTo>
                <a:cubicBezTo>
                  <a:pt x="48361" y="21445"/>
                  <a:pt x="48896" y="21664"/>
                  <a:pt x="50426" y="22514"/>
                </a:cubicBezTo>
                <a:cubicBezTo>
                  <a:pt x="51082" y="22879"/>
                  <a:pt x="51835" y="23292"/>
                  <a:pt x="52102" y="23413"/>
                </a:cubicBezTo>
                <a:lnTo>
                  <a:pt x="52564" y="23656"/>
                </a:lnTo>
                <a:lnTo>
                  <a:pt x="52175" y="23632"/>
                </a:lnTo>
                <a:lnTo>
                  <a:pt x="51689" y="23632"/>
                </a:lnTo>
                <a:cubicBezTo>
                  <a:pt x="51641" y="23632"/>
                  <a:pt x="51082" y="23534"/>
                  <a:pt x="50402" y="23389"/>
                </a:cubicBezTo>
                <a:cubicBezTo>
                  <a:pt x="49722" y="23267"/>
                  <a:pt x="49066" y="23073"/>
                  <a:pt x="48434" y="22781"/>
                </a:cubicBezTo>
                <a:cubicBezTo>
                  <a:pt x="47997" y="22587"/>
                  <a:pt x="47171" y="22198"/>
                  <a:pt x="46588" y="21907"/>
                </a:cubicBezTo>
                <a:lnTo>
                  <a:pt x="45301" y="21300"/>
                </a:lnTo>
                <a:cubicBezTo>
                  <a:pt x="45058" y="21178"/>
                  <a:pt x="45058" y="21178"/>
                  <a:pt x="45519" y="21105"/>
                </a:cubicBezTo>
                <a:cubicBezTo>
                  <a:pt x="45651" y="21093"/>
                  <a:pt x="45783" y="21087"/>
                  <a:pt x="45914" y="21087"/>
                </a:cubicBezTo>
                <a:close/>
                <a:moveTo>
                  <a:pt x="19854" y="16097"/>
                </a:moveTo>
                <a:cubicBezTo>
                  <a:pt x="20092" y="16097"/>
                  <a:pt x="21347" y="18761"/>
                  <a:pt x="21883" y="20498"/>
                </a:cubicBezTo>
                <a:cubicBezTo>
                  <a:pt x="22053" y="21057"/>
                  <a:pt x="22320" y="22077"/>
                  <a:pt x="22514" y="22806"/>
                </a:cubicBezTo>
                <a:cubicBezTo>
                  <a:pt x="22684" y="23510"/>
                  <a:pt x="22927" y="24312"/>
                  <a:pt x="23024" y="24579"/>
                </a:cubicBezTo>
                <a:cubicBezTo>
                  <a:pt x="23097" y="24700"/>
                  <a:pt x="23146" y="24871"/>
                  <a:pt x="23170" y="25016"/>
                </a:cubicBezTo>
                <a:cubicBezTo>
                  <a:pt x="23049" y="24968"/>
                  <a:pt x="22952" y="24871"/>
                  <a:pt x="22854" y="24798"/>
                </a:cubicBezTo>
                <a:cubicBezTo>
                  <a:pt x="21591" y="23632"/>
                  <a:pt x="20692" y="22150"/>
                  <a:pt x="20255" y="20498"/>
                </a:cubicBezTo>
                <a:cubicBezTo>
                  <a:pt x="19964" y="19502"/>
                  <a:pt x="19842" y="18482"/>
                  <a:pt x="19842" y="17461"/>
                </a:cubicBezTo>
                <a:cubicBezTo>
                  <a:pt x="19842" y="16903"/>
                  <a:pt x="19842" y="16368"/>
                  <a:pt x="19818" y="16247"/>
                </a:cubicBezTo>
                <a:cubicBezTo>
                  <a:pt x="19809" y="16144"/>
                  <a:pt x="19823" y="16097"/>
                  <a:pt x="19854" y="16097"/>
                </a:cubicBezTo>
                <a:close/>
                <a:moveTo>
                  <a:pt x="24863" y="17283"/>
                </a:moveTo>
                <a:cubicBezTo>
                  <a:pt x="24867" y="17283"/>
                  <a:pt x="24870" y="17286"/>
                  <a:pt x="24871" y="17291"/>
                </a:cubicBezTo>
                <a:cubicBezTo>
                  <a:pt x="24871" y="17364"/>
                  <a:pt x="24701" y="18603"/>
                  <a:pt x="24482" y="20036"/>
                </a:cubicBezTo>
                <a:cubicBezTo>
                  <a:pt x="24045" y="22854"/>
                  <a:pt x="23802" y="24652"/>
                  <a:pt x="23802" y="25065"/>
                </a:cubicBezTo>
                <a:lnTo>
                  <a:pt x="23826" y="25284"/>
                </a:lnTo>
                <a:lnTo>
                  <a:pt x="23826" y="25284"/>
                </a:lnTo>
                <a:lnTo>
                  <a:pt x="23705" y="25041"/>
                </a:lnTo>
                <a:cubicBezTo>
                  <a:pt x="23535" y="24652"/>
                  <a:pt x="23389" y="24215"/>
                  <a:pt x="23292" y="23802"/>
                </a:cubicBezTo>
                <a:cubicBezTo>
                  <a:pt x="22927" y="22490"/>
                  <a:pt x="22854" y="21713"/>
                  <a:pt x="23049" y="20741"/>
                </a:cubicBezTo>
                <a:cubicBezTo>
                  <a:pt x="23122" y="20328"/>
                  <a:pt x="23243" y="19939"/>
                  <a:pt x="23389" y="19551"/>
                </a:cubicBezTo>
                <a:cubicBezTo>
                  <a:pt x="23692" y="18944"/>
                  <a:pt x="24758" y="17283"/>
                  <a:pt x="24863" y="17283"/>
                </a:cubicBezTo>
                <a:close/>
                <a:moveTo>
                  <a:pt x="16538" y="22636"/>
                </a:moveTo>
                <a:cubicBezTo>
                  <a:pt x="17802" y="22636"/>
                  <a:pt x="19065" y="22927"/>
                  <a:pt x="20182" y="23534"/>
                </a:cubicBezTo>
                <a:cubicBezTo>
                  <a:pt x="21008" y="23972"/>
                  <a:pt x="23073" y="25356"/>
                  <a:pt x="23049" y="25454"/>
                </a:cubicBezTo>
                <a:cubicBezTo>
                  <a:pt x="22854" y="25454"/>
                  <a:pt x="22660" y="25429"/>
                  <a:pt x="22490" y="25356"/>
                </a:cubicBezTo>
                <a:cubicBezTo>
                  <a:pt x="22174" y="25259"/>
                  <a:pt x="20717" y="24943"/>
                  <a:pt x="19235" y="24628"/>
                </a:cubicBezTo>
                <a:cubicBezTo>
                  <a:pt x="17729" y="24312"/>
                  <a:pt x="16466" y="24020"/>
                  <a:pt x="16417" y="23972"/>
                </a:cubicBezTo>
                <a:cubicBezTo>
                  <a:pt x="16150" y="23875"/>
                  <a:pt x="15907" y="23802"/>
                  <a:pt x="15640" y="23729"/>
                </a:cubicBezTo>
                <a:lnTo>
                  <a:pt x="14352" y="23389"/>
                </a:lnTo>
                <a:cubicBezTo>
                  <a:pt x="13988" y="23292"/>
                  <a:pt x="13526" y="23170"/>
                  <a:pt x="13356" y="23146"/>
                </a:cubicBezTo>
                <a:lnTo>
                  <a:pt x="12992" y="23073"/>
                </a:lnTo>
                <a:lnTo>
                  <a:pt x="13453" y="22976"/>
                </a:lnTo>
                <a:cubicBezTo>
                  <a:pt x="14474" y="22757"/>
                  <a:pt x="15494" y="22636"/>
                  <a:pt x="16538" y="22636"/>
                </a:cubicBezTo>
                <a:close/>
                <a:moveTo>
                  <a:pt x="23228" y="25563"/>
                </a:moveTo>
                <a:cubicBezTo>
                  <a:pt x="23243" y="25563"/>
                  <a:pt x="23267" y="25575"/>
                  <a:pt x="23292" y="25599"/>
                </a:cubicBezTo>
                <a:cubicBezTo>
                  <a:pt x="23418" y="25662"/>
                  <a:pt x="23435" y="25726"/>
                  <a:pt x="23374" y="25726"/>
                </a:cubicBezTo>
                <a:cubicBezTo>
                  <a:pt x="23365" y="25726"/>
                  <a:pt x="23353" y="25724"/>
                  <a:pt x="23340" y="25721"/>
                </a:cubicBezTo>
                <a:cubicBezTo>
                  <a:pt x="23267" y="25696"/>
                  <a:pt x="23243" y="25648"/>
                  <a:pt x="23219" y="25599"/>
                </a:cubicBezTo>
                <a:cubicBezTo>
                  <a:pt x="23207" y="25575"/>
                  <a:pt x="23213" y="25563"/>
                  <a:pt x="23228" y="25563"/>
                </a:cubicBezTo>
                <a:close/>
                <a:moveTo>
                  <a:pt x="20125" y="25512"/>
                </a:moveTo>
                <a:cubicBezTo>
                  <a:pt x="20338" y="25512"/>
                  <a:pt x="20551" y="25517"/>
                  <a:pt x="20765" y="25526"/>
                </a:cubicBezTo>
                <a:cubicBezTo>
                  <a:pt x="21640" y="25624"/>
                  <a:pt x="22490" y="25842"/>
                  <a:pt x="23316" y="26182"/>
                </a:cubicBezTo>
                <a:lnTo>
                  <a:pt x="23632" y="26401"/>
                </a:lnTo>
                <a:lnTo>
                  <a:pt x="23316" y="26328"/>
                </a:lnTo>
                <a:cubicBezTo>
                  <a:pt x="23134" y="26316"/>
                  <a:pt x="22952" y="26310"/>
                  <a:pt x="22769" y="26310"/>
                </a:cubicBezTo>
                <a:cubicBezTo>
                  <a:pt x="22587" y="26310"/>
                  <a:pt x="22405" y="26316"/>
                  <a:pt x="22223" y="26328"/>
                </a:cubicBezTo>
                <a:cubicBezTo>
                  <a:pt x="20318" y="26469"/>
                  <a:pt x="19005" y="26539"/>
                  <a:pt x="17955" y="26539"/>
                </a:cubicBezTo>
                <a:cubicBezTo>
                  <a:pt x="17372" y="26539"/>
                  <a:pt x="16870" y="26517"/>
                  <a:pt x="16393" y="26474"/>
                </a:cubicBezTo>
                <a:lnTo>
                  <a:pt x="15640" y="26401"/>
                </a:lnTo>
                <a:cubicBezTo>
                  <a:pt x="15591" y="26401"/>
                  <a:pt x="15542" y="26377"/>
                  <a:pt x="15567" y="26352"/>
                </a:cubicBezTo>
                <a:cubicBezTo>
                  <a:pt x="15737" y="26255"/>
                  <a:pt x="15931" y="26182"/>
                  <a:pt x="16125" y="26134"/>
                </a:cubicBezTo>
                <a:cubicBezTo>
                  <a:pt x="17427" y="25714"/>
                  <a:pt x="18766" y="25512"/>
                  <a:pt x="20125" y="25512"/>
                </a:cubicBezTo>
                <a:close/>
                <a:moveTo>
                  <a:pt x="49369" y="37537"/>
                </a:moveTo>
                <a:cubicBezTo>
                  <a:pt x="49472" y="37537"/>
                  <a:pt x="49150" y="38058"/>
                  <a:pt x="48507" y="39154"/>
                </a:cubicBezTo>
                <a:cubicBezTo>
                  <a:pt x="46904" y="41778"/>
                  <a:pt x="46418" y="42531"/>
                  <a:pt x="45641" y="43527"/>
                </a:cubicBezTo>
                <a:cubicBezTo>
                  <a:pt x="44693" y="44693"/>
                  <a:pt x="43624" y="45786"/>
                  <a:pt x="42483" y="46782"/>
                </a:cubicBezTo>
                <a:cubicBezTo>
                  <a:pt x="41292" y="47778"/>
                  <a:pt x="39908" y="48993"/>
                  <a:pt x="39543" y="49381"/>
                </a:cubicBezTo>
                <a:cubicBezTo>
                  <a:pt x="39422" y="49527"/>
                  <a:pt x="39300" y="49649"/>
                  <a:pt x="39155" y="49770"/>
                </a:cubicBezTo>
                <a:cubicBezTo>
                  <a:pt x="39179" y="49673"/>
                  <a:pt x="39227" y="49600"/>
                  <a:pt x="39300" y="49503"/>
                </a:cubicBezTo>
                <a:cubicBezTo>
                  <a:pt x="39397" y="49357"/>
                  <a:pt x="39738" y="48847"/>
                  <a:pt x="40029" y="48361"/>
                </a:cubicBezTo>
                <a:cubicBezTo>
                  <a:pt x="40515" y="47608"/>
                  <a:pt x="40976" y="46952"/>
                  <a:pt x="41972" y="45543"/>
                </a:cubicBezTo>
                <a:cubicBezTo>
                  <a:pt x="42118" y="45300"/>
                  <a:pt x="42240" y="45130"/>
                  <a:pt x="42191" y="45130"/>
                </a:cubicBezTo>
                <a:cubicBezTo>
                  <a:pt x="42167" y="45106"/>
                  <a:pt x="42191" y="45082"/>
                  <a:pt x="42240" y="45057"/>
                </a:cubicBezTo>
                <a:cubicBezTo>
                  <a:pt x="42531" y="44766"/>
                  <a:pt x="42823" y="44426"/>
                  <a:pt x="43066" y="44086"/>
                </a:cubicBezTo>
                <a:cubicBezTo>
                  <a:pt x="44523" y="42191"/>
                  <a:pt x="46126" y="40442"/>
                  <a:pt x="47900" y="38839"/>
                </a:cubicBezTo>
                <a:cubicBezTo>
                  <a:pt x="48812" y="37985"/>
                  <a:pt x="49273" y="37537"/>
                  <a:pt x="49369" y="37537"/>
                </a:cubicBezTo>
                <a:close/>
                <a:moveTo>
                  <a:pt x="54556" y="48264"/>
                </a:moveTo>
                <a:lnTo>
                  <a:pt x="53706" y="48993"/>
                </a:lnTo>
                <a:cubicBezTo>
                  <a:pt x="50426" y="51956"/>
                  <a:pt x="48823" y="52904"/>
                  <a:pt x="46394" y="53487"/>
                </a:cubicBezTo>
                <a:cubicBezTo>
                  <a:pt x="45203" y="53730"/>
                  <a:pt x="43989" y="53900"/>
                  <a:pt x="42750" y="53948"/>
                </a:cubicBezTo>
                <a:cubicBezTo>
                  <a:pt x="41098" y="54021"/>
                  <a:pt x="39082" y="54167"/>
                  <a:pt x="38620" y="54240"/>
                </a:cubicBezTo>
                <a:lnTo>
                  <a:pt x="38134" y="54313"/>
                </a:lnTo>
                <a:cubicBezTo>
                  <a:pt x="38134" y="54313"/>
                  <a:pt x="38110" y="54313"/>
                  <a:pt x="38134" y="54288"/>
                </a:cubicBezTo>
                <a:lnTo>
                  <a:pt x="38110" y="54288"/>
                </a:lnTo>
                <a:cubicBezTo>
                  <a:pt x="38134" y="54191"/>
                  <a:pt x="41098" y="52685"/>
                  <a:pt x="42288" y="52175"/>
                </a:cubicBezTo>
                <a:cubicBezTo>
                  <a:pt x="44110" y="51398"/>
                  <a:pt x="44912" y="51130"/>
                  <a:pt x="47973" y="50280"/>
                </a:cubicBezTo>
                <a:cubicBezTo>
                  <a:pt x="50208" y="49649"/>
                  <a:pt x="52953" y="48798"/>
                  <a:pt x="54191" y="48385"/>
                </a:cubicBezTo>
                <a:lnTo>
                  <a:pt x="54556" y="48264"/>
                </a:lnTo>
                <a:close/>
                <a:moveTo>
                  <a:pt x="16393" y="36093"/>
                </a:moveTo>
                <a:cubicBezTo>
                  <a:pt x="16446" y="36093"/>
                  <a:pt x="16977" y="38699"/>
                  <a:pt x="17243" y="40150"/>
                </a:cubicBezTo>
                <a:cubicBezTo>
                  <a:pt x="17437" y="41292"/>
                  <a:pt x="17704" y="43284"/>
                  <a:pt x="17875" y="44863"/>
                </a:cubicBezTo>
                <a:cubicBezTo>
                  <a:pt x="18093" y="46831"/>
                  <a:pt x="18239" y="50815"/>
                  <a:pt x="18190" y="53074"/>
                </a:cubicBezTo>
                <a:cubicBezTo>
                  <a:pt x="18142" y="54458"/>
                  <a:pt x="18020" y="57155"/>
                  <a:pt x="17972" y="57422"/>
                </a:cubicBezTo>
                <a:cubicBezTo>
                  <a:pt x="17964" y="57456"/>
                  <a:pt x="17953" y="57473"/>
                  <a:pt x="17939" y="57473"/>
                </a:cubicBezTo>
                <a:cubicBezTo>
                  <a:pt x="17830" y="57473"/>
                  <a:pt x="17549" y="56372"/>
                  <a:pt x="17267" y="54944"/>
                </a:cubicBezTo>
                <a:cubicBezTo>
                  <a:pt x="17121" y="54215"/>
                  <a:pt x="16903" y="53001"/>
                  <a:pt x="16757" y="52223"/>
                </a:cubicBezTo>
                <a:cubicBezTo>
                  <a:pt x="16028" y="48653"/>
                  <a:pt x="15931" y="46320"/>
                  <a:pt x="16271" y="41341"/>
                </a:cubicBezTo>
                <a:cubicBezTo>
                  <a:pt x="16393" y="39834"/>
                  <a:pt x="16441" y="38304"/>
                  <a:pt x="16393" y="36798"/>
                </a:cubicBezTo>
                <a:cubicBezTo>
                  <a:pt x="16393" y="36555"/>
                  <a:pt x="16393" y="36312"/>
                  <a:pt x="16393" y="36094"/>
                </a:cubicBezTo>
                <a:cubicBezTo>
                  <a:pt x="16393" y="36093"/>
                  <a:pt x="16393" y="36093"/>
                  <a:pt x="16393" y="36093"/>
                </a:cubicBezTo>
                <a:close/>
                <a:moveTo>
                  <a:pt x="42968" y="58975"/>
                </a:moveTo>
                <a:cubicBezTo>
                  <a:pt x="43381" y="58975"/>
                  <a:pt x="43794" y="58991"/>
                  <a:pt x="44207" y="59025"/>
                </a:cubicBezTo>
                <a:cubicBezTo>
                  <a:pt x="45932" y="59220"/>
                  <a:pt x="47657" y="59560"/>
                  <a:pt x="49333" y="60021"/>
                </a:cubicBezTo>
                <a:lnTo>
                  <a:pt x="50863" y="60483"/>
                </a:lnTo>
                <a:cubicBezTo>
                  <a:pt x="51208" y="60584"/>
                  <a:pt x="51349" y="60719"/>
                  <a:pt x="51176" y="60719"/>
                </a:cubicBezTo>
                <a:cubicBezTo>
                  <a:pt x="51141" y="60719"/>
                  <a:pt x="51094" y="60714"/>
                  <a:pt x="51033" y="60701"/>
                </a:cubicBezTo>
                <a:lnTo>
                  <a:pt x="50013" y="60701"/>
                </a:lnTo>
                <a:cubicBezTo>
                  <a:pt x="49133" y="60752"/>
                  <a:pt x="48441" y="60781"/>
                  <a:pt x="47811" y="60781"/>
                </a:cubicBezTo>
                <a:cubicBezTo>
                  <a:pt x="46321" y="60781"/>
                  <a:pt x="45177" y="60618"/>
                  <a:pt x="42701" y="60191"/>
                </a:cubicBezTo>
                <a:cubicBezTo>
                  <a:pt x="40713" y="59860"/>
                  <a:pt x="39757" y="59732"/>
                  <a:pt x="38967" y="59732"/>
                </a:cubicBezTo>
                <a:cubicBezTo>
                  <a:pt x="38773" y="59732"/>
                  <a:pt x="38589" y="59740"/>
                  <a:pt x="38402" y="59754"/>
                </a:cubicBezTo>
                <a:lnTo>
                  <a:pt x="37794" y="59803"/>
                </a:lnTo>
                <a:cubicBezTo>
                  <a:pt x="37804" y="59793"/>
                  <a:pt x="37821" y="59776"/>
                  <a:pt x="37843" y="59754"/>
                </a:cubicBezTo>
                <a:cubicBezTo>
                  <a:pt x="38766" y="59463"/>
                  <a:pt x="39738" y="59268"/>
                  <a:pt x="40709" y="59122"/>
                </a:cubicBezTo>
                <a:cubicBezTo>
                  <a:pt x="41462" y="59028"/>
                  <a:pt x="42215" y="58975"/>
                  <a:pt x="42968" y="58975"/>
                </a:cubicBezTo>
                <a:close/>
                <a:moveTo>
                  <a:pt x="27274" y="43380"/>
                </a:moveTo>
                <a:cubicBezTo>
                  <a:pt x="27275" y="43380"/>
                  <a:pt x="27275" y="43380"/>
                  <a:pt x="27276" y="43381"/>
                </a:cubicBezTo>
                <a:cubicBezTo>
                  <a:pt x="27154" y="43697"/>
                  <a:pt x="27033" y="43988"/>
                  <a:pt x="26887" y="44280"/>
                </a:cubicBezTo>
                <a:cubicBezTo>
                  <a:pt x="26425" y="45300"/>
                  <a:pt x="26425" y="45325"/>
                  <a:pt x="24919" y="49017"/>
                </a:cubicBezTo>
                <a:cubicBezTo>
                  <a:pt x="23632" y="52151"/>
                  <a:pt x="23656" y="52102"/>
                  <a:pt x="22393" y="54871"/>
                </a:cubicBezTo>
                <a:cubicBezTo>
                  <a:pt x="21883" y="56013"/>
                  <a:pt x="21227" y="57325"/>
                  <a:pt x="20984" y="57786"/>
                </a:cubicBezTo>
                <a:cubicBezTo>
                  <a:pt x="20283" y="59019"/>
                  <a:pt x="18885" y="61382"/>
                  <a:pt x="18847" y="61382"/>
                </a:cubicBezTo>
                <a:cubicBezTo>
                  <a:pt x="18847" y="61382"/>
                  <a:pt x="18846" y="61382"/>
                  <a:pt x="18846" y="61382"/>
                </a:cubicBezTo>
                <a:cubicBezTo>
                  <a:pt x="18871" y="61212"/>
                  <a:pt x="18919" y="61042"/>
                  <a:pt x="18968" y="60896"/>
                </a:cubicBezTo>
                <a:cubicBezTo>
                  <a:pt x="19041" y="60604"/>
                  <a:pt x="19138" y="60288"/>
                  <a:pt x="19162" y="60191"/>
                </a:cubicBezTo>
                <a:cubicBezTo>
                  <a:pt x="19211" y="60094"/>
                  <a:pt x="19308" y="59754"/>
                  <a:pt x="19405" y="59463"/>
                </a:cubicBezTo>
                <a:cubicBezTo>
                  <a:pt x="19526" y="59171"/>
                  <a:pt x="19794" y="58369"/>
                  <a:pt x="20012" y="57689"/>
                </a:cubicBezTo>
                <a:cubicBezTo>
                  <a:pt x="21591" y="52855"/>
                  <a:pt x="23486" y="48677"/>
                  <a:pt x="25357" y="45980"/>
                </a:cubicBezTo>
                <a:cubicBezTo>
                  <a:pt x="26145" y="44833"/>
                  <a:pt x="27216" y="43380"/>
                  <a:pt x="27274" y="43380"/>
                </a:cubicBezTo>
                <a:close/>
                <a:moveTo>
                  <a:pt x="3080" y="45567"/>
                </a:moveTo>
                <a:cubicBezTo>
                  <a:pt x="3080" y="45567"/>
                  <a:pt x="3080" y="45567"/>
                  <a:pt x="3081" y="45567"/>
                </a:cubicBezTo>
                <a:cubicBezTo>
                  <a:pt x="3445" y="45883"/>
                  <a:pt x="5680" y="48094"/>
                  <a:pt x="6481" y="48944"/>
                </a:cubicBezTo>
                <a:cubicBezTo>
                  <a:pt x="10028" y="52661"/>
                  <a:pt x="13089" y="56790"/>
                  <a:pt x="14692" y="59997"/>
                </a:cubicBezTo>
                <a:cubicBezTo>
                  <a:pt x="15130" y="60920"/>
                  <a:pt x="15542" y="61843"/>
                  <a:pt x="15907" y="62791"/>
                </a:cubicBezTo>
                <a:cubicBezTo>
                  <a:pt x="15761" y="62693"/>
                  <a:pt x="15615" y="62572"/>
                  <a:pt x="15518" y="62450"/>
                </a:cubicBezTo>
                <a:cubicBezTo>
                  <a:pt x="15300" y="62232"/>
                  <a:pt x="14741" y="61649"/>
                  <a:pt x="14279" y="61187"/>
                </a:cubicBezTo>
                <a:cubicBezTo>
                  <a:pt x="12579" y="59463"/>
                  <a:pt x="11097" y="57568"/>
                  <a:pt x="9202" y="54653"/>
                </a:cubicBezTo>
                <a:cubicBezTo>
                  <a:pt x="8862" y="54118"/>
                  <a:pt x="7332" y="51835"/>
                  <a:pt x="5777" y="49600"/>
                </a:cubicBezTo>
                <a:cubicBezTo>
                  <a:pt x="4257" y="47356"/>
                  <a:pt x="3048" y="45567"/>
                  <a:pt x="3080" y="45567"/>
                </a:cubicBezTo>
                <a:close/>
                <a:moveTo>
                  <a:pt x="28636" y="54920"/>
                </a:moveTo>
                <a:cubicBezTo>
                  <a:pt x="28636" y="54944"/>
                  <a:pt x="27907" y="57349"/>
                  <a:pt x="27689" y="57956"/>
                </a:cubicBezTo>
                <a:cubicBezTo>
                  <a:pt x="26863" y="60361"/>
                  <a:pt x="25672" y="62621"/>
                  <a:pt x="24166" y="64637"/>
                </a:cubicBezTo>
                <a:cubicBezTo>
                  <a:pt x="23365" y="65681"/>
                  <a:pt x="22441" y="66629"/>
                  <a:pt x="21445" y="67479"/>
                </a:cubicBezTo>
                <a:cubicBezTo>
                  <a:pt x="21130" y="67746"/>
                  <a:pt x="20522" y="68232"/>
                  <a:pt x="20109" y="68596"/>
                </a:cubicBezTo>
                <a:cubicBezTo>
                  <a:pt x="19866" y="68815"/>
                  <a:pt x="19599" y="69009"/>
                  <a:pt x="19308" y="69204"/>
                </a:cubicBezTo>
                <a:cubicBezTo>
                  <a:pt x="19405" y="68912"/>
                  <a:pt x="19526" y="68645"/>
                  <a:pt x="19648" y="68402"/>
                </a:cubicBezTo>
                <a:lnTo>
                  <a:pt x="19672" y="68402"/>
                </a:lnTo>
                <a:cubicBezTo>
                  <a:pt x="19794" y="68159"/>
                  <a:pt x="19939" y="67892"/>
                  <a:pt x="20061" y="67625"/>
                </a:cubicBezTo>
                <a:cubicBezTo>
                  <a:pt x="20085" y="67503"/>
                  <a:pt x="20134" y="67406"/>
                  <a:pt x="20231" y="67309"/>
                </a:cubicBezTo>
                <a:cubicBezTo>
                  <a:pt x="20328" y="67163"/>
                  <a:pt x="20620" y="66677"/>
                  <a:pt x="20862" y="66216"/>
                </a:cubicBezTo>
                <a:cubicBezTo>
                  <a:pt x="21421" y="65293"/>
                  <a:pt x="22247" y="64005"/>
                  <a:pt x="23389" y="62305"/>
                </a:cubicBezTo>
                <a:cubicBezTo>
                  <a:pt x="24166" y="61139"/>
                  <a:pt x="24555" y="60629"/>
                  <a:pt x="26158" y="58442"/>
                </a:cubicBezTo>
                <a:cubicBezTo>
                  <a:pt x="26668" y="57786"/>
                  <a:pt x="27421" y="56693"/>
                  <a:pt x="27834" y="56062"/>
                </a:cubicBezTo>
                <a:cubicBezTo>
                  <a:pt x="28272" y="55430"/>
                  <a:pt x="28636" y="54920"/>
                  <a:pt x="28636" y="54920"/>
                </a:cubicBezTo>
                <a:close/>
                <a:moveTo>
                  <a:pt x="1942" y="58678"/>
                </a:moveTo>
                <a:cubicBezTo>
                  <a:pt x="2055" y="58678"/>
                  <a:pt x="4172" y="59956"/>
                  <a:pt x="5243" y="60677"/>
                </a:cubicBezTo>
                <a:cubicBezTo>
                  <a:pt x="5923" y="61114"/>
                  <a:pt x="8376" y="62936"/>
                  <a:pt x="8449" y="63058"/>
                </a:cubicBezTo>
                <a:cubicBezTo>
                  <a:pt x="8473" y="63082"/>
                  <a:pt x="8789" y="63349"/>
                  <a:pt x="9178" y="63689"/>
                </a:cubicBezTo>
                <a:cubicBezTo>
                  <a:pt x="11146" y="65463"/>
                  <a:pt x="12943" y="67430"/>
                  <a:pt x="14522" y="69568"/>
                </a:cubicBezTo>
                <a:lnTo>
                  <a:pt x="14765" y="69884"/>
                </a:lnTo>
                <a:lnTo>
                  <a:pt x="14522" y="69690"/>
                </a:lnTo>
                <a:cubicBezTo>
                  <a:pt x="14401" y="69617"/>
                  <a:pt x="14328" y="69544"/>
                  <a:pt x="14231" y="69447"/>
                </a:cubicBezTo>
                <a:cubicBezTo>
                  <a:pt x="14158" y="69374"/>
                  <a:pt x="14085" y="69301"/>
                  <a:pt x="13988" y="69228"/>
                </a:cubicBezTo>
                <a:cubicBezTo>
                  <a:pt x="13891" y="69155"/>
                  <a:pt x="13672" y="68961"/>
                  <a:pt x="13502" y="68839"/>
                </a:cubicBezTo>
                <a:cubicBezTo>
                  <a:pt x="13356" y="68694"/>
                  <a:pt x="12895" y="68305"/>
                  <a:pt x="12457" y="67965"/>
                </a:cubicBezTo>
                <a:lnTo>
                  <a:pt x="11291" y="66993"/>
                </a:lnTo>
                <a:cubicBezTo>
                  <a:pt x="11048" y="66799"/>
                  <a:pt x="10563" y="66410"/>
                  <a:pt x="10198" y="66119"/>
                </a:cubicBezTo>
                <a:cubicBezTo>
                  <a:pt x="9955" y="65900"/>
                  <a:pt x="9712" y="65706"/>
                  <a:pt x="9445" y="65536"/>
                </a:cubicBezTo>
                <a:cubicBezTo>
                  <a:pt x="9397" y="65536"/>
                  <a:pt x="9348" y="65487"/>
                  <a:pt x="9372" y="65463"/>
                </a:cubicBezTo>
                <a:cubicBezTo>
                  <a:pt x="9372" y="65427"/>
                  <a:pt x="9359" y="65405"/>
                  <a:pt x="9333" y="65405"/>
                </a:cubicBezTo>
                <a:cubicBezTo>
                  <a:pt x="9324" y="65405"/>
                  <a:pt x="9312" y="65408"/>
                  <a:pt x="9299" y="65414"/>
                </a:cubicBezTo>
                <a:cubicBezTo>
                  <a:pt x="9286" y="65421"/>
                  <a:pt x="9273" y="65424"/>
                  <a:pt x="9261" y="65424"/>
                </a:cubicBezTo>
                <a:cubicBezTo>
                  <a:pt x="9228" y="65424"/>
                  <a:pt x="9202" y="65401"/>
                  <a:pt x="9202" y="65366"/>
                </a:cubicBezTo>
                <a:cubicBezTo>
                  <a:pt x="9032" y="65171"/>
                  <a:pt x="8838" y="65001"/>
                  <a:pt x="8619" y="64855"/>
                </a:cubicBezTo>
                <a:cubicBezTo>
                  <a:pt x="6967" y="63544"/>
                  <a:pt x="5364" y="62110"/>
                  <a:pt x="3858" y="60604"/>
                </a:cubicBezTo>
                <a:cubicBezTo>
                  <a:pt x="2838" y="59584"/>
                  <a:pt x="1963" y="58709"/>
                  <a:pt x="1939" y="58685"/>
                </a:cubicBezTo>
                <a:cubicBezTo>
                  <a:pt x="1936" y="58680"/>
                  <a:pt x="1937" y="58678"/>
                  <a:pt x="1942" y="58678"/>
                </a:cubicBezTo>
                <a:close/>
                <a:moveTo>
                  <a:pt x="28054" y="69841"/>
                </a:moveTo>
                <a:cubicBezTo>
                  <a:pt x="28065" y="69841"/>
                  <a:pt x="28068" y="69874"/>
                  <a:pt x="28053" y="69932"/>
                </a:cubicBezTo>
                <a:cubicBezTo>
                  <a:pt x="28053" y="70007"/>
                  <a:pt x="28039" y="70038"/>
                  <a:pt x="28021" y="70038"/>
                </a:cubicBezTo>
                <a:cubicBezTo>
                  <a:pt x="28016" y="70038"/>
                  <a:pt x="28010" y="70035"/>
                  <a:pt x="28004" y="70030"/>
                </a:cubicBezTo>
                <a:cubicBezTo>
                  <a:pt x="27980" y="69981"/>
                  <a:pt x="27980" y="69908"/>
                  <a:pt x="28029" y="69884"/>
                </a:cubicBezTo>
                <a:cubicBezTo>
                  <a:pt x="28038" y="69855"/>
                  <a:pt x="28048" y="69841"/>
                  <a:pt x="28054" y="69841"/>
                </a:cubicBezTo>
                <a:close/>
                <a:moveTo>
                  <a:pt x="35146" y="63082"/>
                </a:moveTo>
                <a:lnTo>
                  <a:pt x="35511" y="63325"/>
                </a:lnTo>
                <a:cubicBezTo>
                  <a:pt x="36361" y="63884"/>
                  <a:pt x="37138" y="64515"/>
                  <a:pt x="37891" y="65195"/>
                </a:cubicBezTo>
                <a:cubicBezTo>
                  <a:pt x="38693" y="66021"/>
                  <a:pt x="39349" y="66993"/>
                  <a:pt x="39810" y="68038"/>
                </a:cubicBezTo>
                <a:cubicBezTo>
                  <a:pt x="40223" y="68985"/>
                  <a:pt x="40564" y="69957"/>
                  <a:pt x="40831" y="70953"/>
                </a:cubicBezTo>
                <a:cubicBezTo>
                  <a:pt x="40831" y="70954"/>
                  <a:pt x="40830" y="70955"/>
                  <a:pt x="40828" y="70955"/>
                </a:cubicBezTo>
                <a:cubicBezTo>
                  <a:pt x="40806" y="70955"/>
                  <a:pt x="40624" y="70791"/>
                  <a:pt x="40442" y="70564"/>
                </a:cubicBezTo>
                <a:cubicBezTo>
                  <a:pt x="40223" y="70297"/>
                  <a:pt x="39835" y="69835"/>
                  <a:pt x="39568" y="69519"/>
                </a:cubicBezTo>
                <a:cubicBezTo>
                  <a:pt x="37406" y="67017"/>
                  <a:pt x="36215" y="65317"/>
                  <a:pt x="35389" y="63592"/>
                </a:cubicBezTo>
                <a:lnTo>
                  <a:pt x="35146" y="63082"/>
                </a:lnTo>
                <a:close/>
                <a:moveTo>
                  <a:pt x="29482" y="0"/>
                </a:moveTo>
                <a:cubicBezTo>
                  <a:pt x="29306" y="0"/>
                  <a:pt x="29358" y="532"/>
                  <a:pt x="29535" y="1769"/>
                </a:cubicBezTo>
                <a:cubicBezTo>
                  <a:pt x="29923" y="4247"/>
                  <a:pt x="30701" y="6676"/>
                  <a:pt x="31818" y="8959"/>
                </a:cubicBezTo>
                <a:cubicBezTo>
                  <a:pt x="33009" y="11291"/>
                  <a:pt x="33373" y="12044"/>
                  <a:pt x="33494" y="12384"/>
                </a:cubicBezTo>
                <a:cubicBezTo>
                  <a:pt x="33543" y="12521"/>
                  <a:pt x="33569" y="12595"/>
                  <a:pt x="33551" y="12595"/>
                </a:cubicBezTo>
                <a:cubicBezTo>
                  <a:pt x="33526" y="12595"/>
                  <a:pt x="33406" y="12432"/>
                  <a:pt x="33130" y="12069"/>
                </a:cubicBezTo>
                <a:cubicBezTo>
                  <a:pt x="32693" y="11388"/>
                  <a:pt x="32134" y="10805"/>
                  <a:pt x="31454" y="10320"/>
                </a:cubicBezTo>
                <a:cubicBezTo>
                  <a:pt x="30166" y="9275"/>
                  <a:pt x="28417" y="8449"/>
                  <a:pt x="25527" y="7526"/>
                </a:cubicBezTo>
                <a:cubicBezTo>
                  <a:pt x="24888" y="7322"/>
                  <a:pt x="24545" y="7225"/>
                  <a:pt x="24356" y="7225"/>
                </a:cubicBezTo>
                <a:cubicBezTo>
                  <a:pt x="24186" y="7225"/>
                  <a:pt x="24141" y="7303"/>
                  <a:pt x="24118" y="7453"/>
                </a:cubicBezTo>
                <a:cubicBezTo>
                  <a:pt x="24093" y="7599"/>
                  <a:pt x="24361" y="7817"/>
                  <a:pt x="25891" y="8983"/>
                </a:cubicBezTo>
                <a:cubicBezTo>
                  <a:pt x="28466" y="10903"/>
                  <a:pt x="29243" y="11388"/>
                  <a:pt x="31648" y="12506"/>
                </a:cubicBezTo>
                <a:cubicBezTo>
                  <a:pt x="33057" y="13162"/>
                  <a:pt x="33373" y="13429"/>
                  <a:pt x="33640" y="14206"/>
                </a:cubicBezTo>
                <a:cubicBezTo>
                  <a:pt x="33762" y="14571"/>
                  <a:pt x="33835" y="14935"/>
                  <a:pt x="33883" y="15299"/>
                </a:cubicBezTo>
                <a:cubicBezTo>
                  <a:pt x="33907" y="15591"/>
                  <a:pt x="34053" y="16806"/>
                  <a:pt x="34175" y="18020"/>
                </a:cubicBezTo>
                <a:cubicBezTo>
                  <a:pt x="35268" y="28514"/>
                  <a:pt x="35414" y="33810"/>
                  <a:pt x="34806" y="41025"/>
                </a:cubicBezTo>
                <a:cubicBezTo>
                  <a:pt x="34708" y="42291"/>
                  <a:pt x="34674" y="42816"/>
                  <a:pt x="34598" y="42816"/>
                </a:cubicBezTo>
                <a:cubicBezTo>
                  <a:pt x="34542" y="42816"/>
                  <a:pt x="34463" y="42539"/>
                  <a:pt x="34320" y="42069"/>
                </a:cubicBezTo>
                <a:cubicBezTo>
                  <a:pt x="33324" y="38693"/>
                  <a:pt x="30677" y="34223"/>
                  <a:pt x="26377" y="28660"/>
                </a:cubicBezTo>
                <a:cubicBezTo>
                  <a:pt x="25770" y="27858"/>
                  <a:pt x="25089" y="27008"/>
                  <a:pt x="24895" y="26765"/>
                </a:cubicBezTo>
                <a:cubicBezTo>
                  <a:pt x="24458" y="26207"/>
                  <a:pt x="24239" y="25526"/>
                  <a:pt x="24239" y="24822"/>
                </a:cubicBezTo>
                <a:cubicBezTo>
                  <a:pt x="24239" y="24166"/>
                  <a:pt x="24385" y="22806"/>
                  <a:pt x="24798" y="19769"/>
                </a:cubicBezTo>
                <a:cubicBezTo>
                  <a:pt x="25259" y="16417"/>
                  <a:pt x="25332" y="15810"/>
                  <a:pt x="25308" y="15761"/>
                </a:cubicBezTo>
                <a:cubicBezTo>
                  <a:pt x="25296" y="15741"/>
                  <a:pt x="25281" y="15732"/>
                  <a:pt x="25263" y="15732"/>
                </a:cubicBezTo>
                <a:cubicBezTo>
                  <a:pt x="25171" y="15732"/>
                  <a:pt x="25005" y="15985"/>
                  <a:pt x="24822" y="16393"/>
                </a:cubicBezTo>
                <a:cubicBezTo>
                  <a:pt x="24555" y="16878"/>
                  <a:pt x="24288" y="17364"/>
                  <a:pt x="23972" y="17850"/>
                </a:cubicBezTo>
                <a:cubicBezTo>
                  <a:pt x="23097" y="19113"/>
                  <a:pt x="22879" y="19551"/>
                  <a:pt x="22660" y="20376"/>
                </a:cubicBezTo>
                <a:lnTo>
                  <a:pt x="22466" y="21105"/>
                </a:lnTo>
                <a:lnTo>
                  <a:pt x="22247" y="20352"/>
                </a:lnTo>
                <a:cubicBezTo>
                  <a:pt x="21810" y="18943"/>
                  <a:pt x="21227" y="17583"/>
                  <a:pt x="20498" y="16295"/>
                </a:cubicBezTo>
                <a:cubicBezTo>
                  <a:pt x="20182" y="15785"/>
                  <a:pt x="19891" y="15154"/>
                  <a:pt x="19794" y="14935"/>
                </a:cubicBezTo>
                <a:cubicBezTo>
                  <a:pt x="19670" y="14637"/>
                  <a:pt x="19571" y="14492"/>
                  <a:pt x="19501" y="14492"/>
                </a:cubicBezTo>
                <a:cubicBezTo>
                  <a:pt x="19433" y="14492"/>
                  <a:pt x="19393" y="14625"/>
                  <a:pt x="19381" y="14886"/>
                </a:cubicBezTo>
                <a:cubicBezTo>
                  <a:pt x="19356" y="15129"/>
                  <a:pt x="19356" y="15518"/>
                  <a:pt x="19381" y="15810"/>
                </a:cubicBezTo>
                <a:cubicBezTo>
                  <a:pt x="19405" y="16077"/>
                  <a:pt x="19381" y="16538"/>
                  <a:pt x="19381" y="16830"/>
                </a:cubicBezTo>
                <a:cubicBezTo>
                  <a:pt x="19381" y="17777"/>
                  <a:pt x="19478" y="18725"/>
                  <a:pt x="19648" y="19648"/>
                </a:cubicBezTo>
                <a:cubicBezTo>
                  <a:pt x="19891" y="20935"/>
                  <a:pt x="20352" y="22150"/>
                  <a:pt x="21008" y="23267"/>
                </a:cubicBezTo>
                <a:cubicBezTo>
                  <a:pt x="21154" y="23510"/>
                  <a:pt x="21275" y="23705"/>
                  <a:pt x="21251" y="23705"/>
                </a:cubicBezTo>
                <a:cubicBezTo>
                  <a:pt x="21251" y="23705"/>
                  <a:pt x="20960" y="23534"/>
                  <a:pt x="20644" y="23340"/>
                </a:cubicBezTo>
                <a:cubicBezTo>
                  <a:pt x="19301" y="22575"/>
                  <a:pt x="18015" y="22226"/>
                  <a:pt x="16522" y="22226"/>
                </a:cubicBezTo>
                <a:cubicBezTo>
                  <a:pt x="16071" y="22226"/>
                  <a:pt x="15601" y="22258"/>
                  <a:pt x="15105" y="22320"/>
                </a:cubicBezTo>
                <a:cubicBezTo>
                  <a:pt x="14304" y="22417"/>
                  <a:pt x="13502" y="22538"/>
                  <a:pt x="12725" y="22733"/>
                </a:cubicBezTo>
                <a:cubicBezTo>
                  <a:pt x="12044" y="22879"/>
                  <a:pt x="11923" y="22951"/>
                  <a:pt x="11923" y="23097"/>
                </a:cubicBezTo>
                <a:cubicBezTo>
                  <a:pt x="11923" y="23219"/>
                  <a:pt x="11947" y="23267"/>
                  <a:pt x="12652" y="23364"/>
                </a:cubicBezTo>
                <a:cubicBezTo>
                  <a:pt x="13065" y="23437"/>
                  <a:pt x="14304" y="23729"/>
                  <a:pt x="15421" y="24045"/>
                </a:cubicBezTo>
                <a:cubicBezTo>
                  <a:pt x="16538" y="24336"/>
                  <a:pt x="17607" y="24603"/>
                  <a:pt x="17777" y="24652"/>
                </a:cubicBezTo>
                <a:cubicBezTo>
                  <a:pt x="18482" y="24749"/>
                  <a:pt x="20158" y="25113"/>
                  <a:pt x="20109" y="25138"/>
                </a:cubicBezTo>
                <a:cubicBezTo>
                  <a:pt x="20012" y="25162"/>
                  <a:pt x="19891" y="25162"/>
                  <a:pt x="19769" y="25162"/>
                </a:cubicBezTo>
                <a:cubicBezTo>
                  <a:pt x="19747" y="25161"/>
                  <a:pt x="19724" y="25161"/>
                  <a:pt x="19700" y="25161"/>
                </a:cubicBezTo>
                <a:cubicBezTo>
                  <a:pt x="18780" y="25161"/>
                  <a:pt x="16578" y="25611"/>
                  <a:pt x="15300" y="26061"/>
                </a:cubicBezTo>
                <a:cubicBezTo>
                  <a:pt x="15057" y="26158"/>
                  <a:pt x="14789" y="26231"/>
                  <a:pt x="14522" y="26255"/>
                </a:cubicBezTo>
                <a:cubicBezTo>
                  <a:pt x="14352" y="26255"/>
                  <a:pt x="14279" y="26304"/>
                  <a:pt x="14279" y="26401"/>
                </a:cubicBezTo>
                <a:cubicBezTo>
                  <a:pt x="14279" y="26498"/>
                  <a:pt x="14425" y="26571"/>
                  <a:pt x="15518" y="26790"/>
                </a:cubicBezTo>
                <a:cubicBezTo>
                  <a:pt x="16589" y="27009"/>
                  <a:pt x="17571" y="27119"/>
                  <a:pt x="18639" y="27119"/>
                </a:cubicBezTo>
                <a:cubicBezTo>
                  <a:pt x="19581" y="27119"/>
                  <a:pt x="20590" y="27033"/>
                  <a:pt x="21786" y="26862"/>
                </a:cubicBezTo>
                <a:cubicBezTo>
                  <a:pt x="22394" y="26766"/>
                  <a:pt x="22743" y="26724"/>
                  <a:pt x="23052" y="26724"/>
                </a:cubicBezTo>
                <a:cubicBezTo>
                  <a:pt x="23285" y="26724"/>
                  <a:pt x="23495" y="26748"/>
                  <a:pt x="23778" y="26790"/>
                </a:cubicBezTo>
                <a:lnTo>
                  <a:pt x="24531" y="26887"/>
                </a:lnTo>
                <a:lnTo>
                  <a:pt x="25138" y="27664"/>
                </a:lnTo>
                <a:cubicBezTo>
                  <a:pt x="26911" y="29972"/>
                  <a:pt x="29438" y="33519"/>
                  <a:pt x="30628" y="35389"/>
                </a:cubicBezTo>
                <a:cubicBezTo>
                  <a:pt x="32353" y="38085"/>
                  <a:pt x="33470" y="40418"/>
                  <a:pt x="34029" y="42409"/>
                </a:cubicBezTo>
                <a:cubicBezTo>
                  <a:pt x="34466" y="44013"/>
                  <a:pt x="34490" y="44426"/>
                  <a:pt x="34223" y="46320"/>
                </a:cubicBezTo>
                <a:cubicBezTo>
                  <a:pt x="33130" y="54167"/>
                  <a:pt x="30434" y="63252"/>
                  <a:pt x="26838" y="71317"/>
                </a:cubicBezTo>
                <a:cubicBezTo>
                  <a:pt x="26450" y="72167"/>
                  <a:pt x="26037" y="73115"/>
                  <a:pt x="25915" y="73406"/>
                </a:cubicBezTo>
                <a:cubicBezTo>
                  <a:pt x="25089" y="75374"/>
                  <a:pt x="21810" y="81301"/>
                  <a:pt x="19575" y="84824"/>
                </a:cubicBezTo>
                <a:lnTo>
                  <a:pt x="18652" y="86257"/>
                </a:lnTo>
                <a:lnTo>
                  <a:pt x="18700" y="85382"/>
                </a:lnTo>
                <a:cubicBezTo>
                  <a:pt x="18725" y="83998"/>
                  <a:pt x="18652" y="82637"/>
                  <a:pt x="18555" y="81253"/>
                </a:cubicBezTo>
                <a:cubicBezTo>
                  <a:pt x="18506" y="80670"/>
                  <a:pt x="18433" y="79868"/>
                  <a:pt x="18409" y="79455"/>
                </a:cubicBezTo>
                <a:cubicBezTo>
                  <a:pt x="18360" y="79042"/>
                  <a:pt x="18312" y="78313"/>
                  <a:pt x="18263" y="77827"/>
                </a:cubicBezTo>
                <a:cubicBezTo>
                  <a:pt x="18190" y="76686"/>
                  <a:pt x="18117" y="75738"/>
                  <a:pt x="18093" y="75568"/>
                </a:cubicBezTo>
                <a:lnTo>
                  <a:pt x="18093" y="75228"/>
                </a:lnTo>
                <a:lnTo>
                  <a:pt x="18093" y="74839"/>
                </a:lnTo>
                <a:cubicBezTo>
                  <a:pt x="18093" y="74742"/>
                  <a:pt x="18069" y="73965"/>
                  <a:pt x="18020" y="73139"/>
                </a:cubicBezTo>
                <a:cubicBezTo>
                  <a:pt x="17972" y="71779"/>
                  <a:pt x="17972" y="71609"/>
                  <a:pt x="18117" y="71317"/>
                </a:cubicBezTo>
                <a:cubicBezTo>
                  <a:pt x="18433" y="70637"/>
                  <a:pt x="18943" y="70127"/>
                  <a:pt x="21421" y="68038"/>
                </a:cubicBezTo>
                <a:cubicBezTo>
                  <a:pt x="22903" y="66799"/>
                  <a:pt x="24215" y="65341"/>
                  <a:pt x="25332" y="63762"/>
                </a:cubicBezTo>
                <a:cubicBezTo>
                  <a:pt x="26280" y="62256"/>
                  <a:pt x="27057" y="60653"/>
                  <a:pt x="27689" y="59001"/>
                </a:cubicBezTo>
                <a:cubicBezTo>
                  <a:pt x="27810" y="58637"/>
                  <a:pt x="27980" y="58126"/>
                  <a:pt x="28077" y="57908"/>
                </a:cubicBezTo>
                <a:cubicBezTo>
                  <a:pt x="28223" y="57543"/>
                  <a:pt x="29000" y="55017"/>
                  <a:pt x="29438" y="53462"/>
                </a:cubicBezTo>
                <a:cubicBezTo>
                  <a:pt x="29608" y="52952"/>
                  <a:pt x="29608" y="52952"/>
                  <a:pt x="29413" y="52952"/>
                </a:cubicBezTo>
                <a:cubicBezTo>
                  <a:pt x="29390" y="52949"/>
                  <a:pt x="29370" y="52948"/>
                  <a:pt x="29350" y="52948"/>
                </a:cubicBezTo>
                <a:cubicBezTo>
                  <a:pt x="29207" y="52948"/>
                  <a:pt x="29156" y="53032"/>
                  <a:pt x="29049" y="53268"/>
                </a:cubicBezTo>
                <a:cubicBezTo>
                  <a:pt x="28077" y="54968"/>
                  <a:pt x="27008" y="56572"/>
                  <a:pt x="25818" y="58126"/>
                </a:cubicBezTo>
                <a:cubicBezTo>
                  <a:pt x="24336" y="60094"/>
                  <a:pt x="23413" y="61406"/>
                  <a:pt x="22247" y="63131"/>
                </a:cubicBezTo>
                <a:cubicBezTo>
                  <a:pt x="21008" y="64880"/>
                  <a:pt x="19939" y="66750"/>
                  <a:pt x="19089" y="68742"/>
                </a:cubicBezTo>
                <a:cubicBezTo>
                  <a:pt x="18627" y="69755"/>
                  <a:pt x="18085" y="70667"/>
                  <a:pt x="17951" y="70667"/>
                </a:cubicBezTo>
                <a:cubicBezTo>
                  <a:pt x="17937" y="70667"/>
                  <a:pt x="17928" y="70657"/>
                  <a:pt x="17923" y="70637"/>
                </a:cubicBezTo>
                <a:cubicBezTo>
                  <a:pt x="17826" y="70102"/>
                  <a:pt x="17899" y="65098"/>
                  <a:pt x="17996" y="64151"/>
                </a:cubicBezTo>
                <a:cubicBezTo>
                  <a:pt x="18069" y="63495"/>
                  <a:pt x="18239" y="63155"/>
                  <a:pt x="19259" y="61600"/>
                </a:cubicBezTo>
                <a:cubicBezTo>
                  <a:pt x="20037" y="60410"/>
                  <a:pt x="21348" y="58297"/>
                  <a:pt x="21761" y="57568"/>
                </a:cubicBezTo>
                <a:cubicBezTo>
                  <a:pt x="22490" y="56280"/>
                  <a:pt x="23802" y="53219"/>
                  <a:pt x="25867" y="48021"/>
                </a:cubicBezTo>
                <a:cubicBezTo>
                  <a:pt x="26207" y="47171"/>
                  <a:pt x="26547" y="46345"/>
                  <a:pt x="26620" y="46199"/>
                </a:cubicBezTo>
                <a:cubicBezTo>
                  <a:pt x="26668" y="46078"/>
                  <a:pt x="26911" y="45543"/>
                  <a:pt x="27106" y="45057"/>
                </a:cubicBezTo>
                <a:cubicBezTo>
                  <a:pt x="27300" y="44571"/>
                  <a:pt x="27761" y="43575"/>
                  <a:pt x="28102" y="42847"/>
                </a:cubicBezTo>
                <a:cubicBezTo>
                  <a:pt x="28320" y="42385"/>
                  <a:pt x="28515" y="41948"/>
                  <a:pt x="28685" y="41462"/>
                </a:cubicBezTo>
                <a:cubicBezTo>
                  <a:pt x="28648" y="41450"/>
                  <a:pt x="28618" y="41444"/>
                  <a:pt x="28587" y="41444"/>
                </a:cubicBezTo>
                <a:cubicBezTo>
                  <a:pt x="28557" y="41444"/>
                  <a:pt x="28527" y="41450"/>
                  <a:pt x="28490" y="41462"/>
                </a:cubicBezTo>
                <a:cubicBezTo>
                  <a:pt x="28393" y="41462"/>
                  <a:pt x="28126" y="41754"/>
                  <a:pt x="27786" y="42239"/>
                </a:cubicBezTo>
                <a:cubicBezTo>
                  <a:pt x="27470" y="42652"/>
                  <a:pt x="26790" y="43575"/>
                  <a:pt x="26255" y="44304"/>
                </a:cubicBezTo>
                <a:cubicBezTo>
                  <a:pt x="24409" y="46709"/>
                  <a:pt x="22879" y="49357"/>
                  <a:pt x="21713" y="52175"/>
                </a:cubicBezTo>
                <a:cubicBezTo>
                  <a:pt x="20741" y="54410"/>
                  <a:pt x="20279" y="55649"/>
                  <a:pt x="18895" y="59900"/>
                </a:cubicBezTo>
                <a:cubicBezTo>
                  <a:pt x="18511" y="61076"/>
                  <a:pt x="18174" y="62062"/>
                  <a:pt x="18143" y="62062"/>
                </a:cubicBezTo>
                <a:cubicBezTo>
                  <a:pt x="18142" y="62062"/>
                  <a:pt x="18142" y="62062"/>
                  <a:pt x="18142" y="62062"/>
                </a:cubicBezTo>
                <a:cubicBezTo>
                  <a:pt x="18117" y="61382"/>
                  <a:pt x="18142" y="60701"/>
                  <a:pt x="18239" y="60046"/>
                </a:cubicBezTo>
                <a:cubicBezTo>
                  <a:pt x="18263" y="59633"/>
                  <a:pt x="18312" y="59220"/>
                  <a:pt x="18458" y="56936"/>
                </a:cubicBezTo>
                <a:cubicBezTo>
                  <a:pt x="18895" y="50402"/>
                  <a:pt x="18458" y="43843"/>
                  <a:pt x="17121" y="37454"/>
                </a:cubicBezTo>
                <a:cubicBezTo>
                  <a:pt x="16951" y="36725"/>
                  <a:pt x="16806" y="36069"/>
                  <a:pt x="16781" y="36021"/>
                </a:cubicBezTo>
                <a:cubicBezTo>
                  <a:pt x="16733" y="35875"/>
                  <a:pt x="16708" y="35753"/>
                  <a:pt x="16708" y="35608"/>
                </a:cubicBezTo>
                <a:cubicBezTo>
                  <a:pt x="16684" y="35413"/>
                  <a:pt x="16636" y="35243"/>
                  <a:pt x="16587" y="35073"/>
                </a:cubicBezTo>
                <a:cubicBezTo>
                  <a:pt x="16563" y="34952"/>
                  <a:pt x="16441" y="34466"/>
                  <a:pt x="16344" y="33956"/>
                </a:cubicBezTo>
                <a:cubicBezTo>
                  <a:pt x="16028" y="32595"/>
                  <a:pt x="16053" y="32620"/>
                  <a:pt x="15858" y="32595"/>
                </a:cubicBezTo>
                <a:cubicBezTo>
                  <a:pt x="15591" y="32595"/>
                  <a:pt x="15567" y="32960"/>
                  <a:pt x="15688" y="34296"/>
                </a:cubicBezTo>
                <a:cubicBezTo>
                  <a:pt x="16028" y="37260"/>
                  <a:pt x="16028" y="38134"/>
                  <a:pt x="15737" y="42191"/>
                </a:cubicBezTo>
                <a:cubicBezTo>
                  <a:pt x="15445" y="46442"/>
                  <a:pt x="15542" y="48750"/>
                  <a:pt x="16150" y="51786"/>
                </a:cubicBezTo>
                <a:cubicBezTo>
                  <a:pt x="16441" y="53292"/>
                  <a:pt x="17097" y="56086"/>
                  <a:pt x="17486" y="57446"/>
                </a:cubicBezTo>
                <a:cubicBezTo>
                  <a:pt x="17850" y="58734"/>
                  <a:pt x="17875" y="58880"/>
                  <a:pt x="17802" y="59900"/>
                </a:cubicBezTo>
                <a:cubicBezTo>
                  <a:pt x="17704" y="61017"/>
                  <a:pt x="17534" y="63714"/>
                  <a:pt x="17486" y="64661"/>
                </a:cubicBezTo>
                <a:cubicBezTo>
                  <a:pt x="17462" y="65244"/>
                  <a:pt x="17437" y="65730"/>
                  <a:pt x="17437" y="65778"/>
                </a:cubicBezTo>
                <a:cubicBezTo>
                  <a:pt x="17316" y="65511"/>
                  <a:pt x="17219" y="65220"/>
                  <a:pt x="17146" y="64928"/>
                </a:cubicBezTo>
                <a:cubicBezTo>
                  <a:pt x="17024" y="64588"/>
                  <a:pt x="16903" y="64248"/>
                  <a:pt x="16781" y="63908"/>
                </a:cubicBezTo>
                <a:cubicBezTo>
                  <a:pt x="16684" y="63714"/>
                  <a:pt x="16611" y="63495"/>
                  <a:pt x="16538" y="63301"/>
                </a:cubicBezTo>
                <a:cubicBezTo>
                  <a:pt x="16077" y="61940"/>
                  <a:pt x="15518" y="60629"/>
                  <a:pt x="14838" y="59365"/>
                </a:cubicBezTo>
                <a:cubicBezTo>
                  <a:pt x="13963" y="57689"/>
                  <a:pt x="12020" y="54847"/>
                  <a:pt x="10320" y="52782"/>
                </a:cubicBezTo>
                <a:cubicBezTo>
                  <a:pt x="10004" y="52394"/>
                  <a:pt x="9712" y="52005"/>
                  <a:pt x="9615" y="51932"/>
                </a:cubicBezTo>
                <a:cubicBezTo>
                  <a:pt x="9081" y="51203"/>
                  <a:pt x="7307" y="49284"/>
                  <a:pt x="5704" y="47632"/>
                </a:cubicBezTo>
                <a:cubicBezTo>
                  <a:pt x="4441" y="46320"/>
                  <a:pt x="1720" y="43721"/>
                  <a:pt x="1429" y="43551"/>
                </a:cubicBezTo>
                <a:cubicBezTo>
                  <a:pt x="1393" y="43542"/>
                  <a:pt x="1358" y="43537"/>
                  <a:pt x="1322" y="43537"/>
                </a:cubicBezTo>
                <a:cubicBezTo>
                  <a:pt x="1260" y="43537"/>
                  <a:pt x="1199" y="43554"/>
                  <a:pt x="1137" y="43600"/>
                </a:cubicBezTo>
                <a:cubicBezTo>
                  <a:pt x="967" y="43721"/>
                  <a:pt x="797" y="43478"/>
                  <a:pt x="2692" y="46029"/>
                </a:cubicBezTo>
                <a:cubicBezTo>
                  <a:pt x="3299" y="46831"/>
                  <a:pt x="4878" y="49138"/>
                  <a:pt x="6190" y="51130"/>
                </a:cubicBezTo>
                <a:cubicBezTo>
                  <a:pt x="7526" y="53122"/>
                  <a:pt x="9008" y="55357"/>
                  <a:pt x="9518" y="56086"/>
                </a:cubicBezTo>
                <a:cubicBezTo>
                  <a:pt x="10951" y="58224"/>
                  <a:pt x="12603" y="60191"/>
                  <a:pt x="14474" y="61965"/>
                </a:cubicBezTo>
                <a:cubicBezTo>
                  <a:pt x="15883" y="63325"/>
                  <a:pt x="16368" y="63957"/>
                  <a:pt x="16733" y="65001"/>
                </a:cubicBezTo>
                <a:cubicBezTo>
                  <a:pt x="16903" y="65511"/>
                  <a:pt x="17121" y="66021"/>
                  <a:pt x="17364" y="66507"/>
                </a:cubicBezTo>
                <a:cubicBezTo>
                  <a:pt x="17389" y="66532"/>
                  <a:pt x="17413" y="67212"/>
                  <a:pt x="17389" y="68038"/>
                </a:cubicBezTo>
                <a:cubicBezTo>
                  <a:pt x="17389" y="68839"/>
                  <a:pt x="17389" y="70345"/>
                  <a:pt x="17437" y="71414"/>
                </a:cubicBezTo>
                <a:cubicBezTo>
                  <a:pt x="17492" y="72787"/>
                  <a:pt x="17492" y="73167"/>
                  <a:pt x="17437" y="73167"/>
                </a:cubicBezTo>
                <a:cubicBezTo>
                  <a:pt x="17418" y="73167"/>
                  <a:pt x="17394" y="73126"/>
                  <a:pt x="17364" y="73066"/>
                </a:cubicBezTo>
                <a:cubicBezTo>
                  <a:pt x="16951" y="72313"/>
                  <a:pt x="16490" y="71584"/>
                  <a:pt x="16004" y="70880"/>
                </a:cubicBezTo>
                <a:cubicBezTo>
                  <a:pt x="15397" y="69981"/>
                  <a:pt x="14741" y="69107"/>
                  <a:pt x="14036" y="68281"/>
                </a:cubicBezTo>
                <a:cubicBezTo>
                  <a:pt x="11267" y="64807"/>
                  <a:pt x="7915" y="61867"/>
                  <a:pt x="4125" y="59535"/>
                </a:cubicBezTo>
                <a:lnTo>
                  <a:pt x="3251" y="59025"/>
                </a:lnTo>
                <a:cubicBezTo>
                  <a:pt x="2570" y="58588"/>
                  <a:pt x="651" y="57519"/>
                  <a:pt x="360" y="57373"/>
                </a:cubicBezTo>
                <a:cubicBezTo>
                  <a:pt x="299" y="57343"/>
                  <a:pt x="250" y="57329"/>
                  <a:pt x="210" y="57329"/>
                </a:cubicBezTo>
                <a:cubicBezTo>
                  <a:pt x="153" y="57329"/>
                  <a:pt x="111" y="57355"/>
                  <a:pt x="68" y="57398"/>
                </a:cubicBezTo>
                <a:cubicBezTo>
                  <a:pt x="0" y="57534"/>
                  <a:pt x="144" y="57840"/>
                  <a:pt x="262" y="57840"/>
                </a:cubicBezTo>
                <a:cubicBezTo>
                  <a:pt x="271" y="57840"/>
                  <a:pt x="279" y="57838"/>
                  <a:pt x="287" y="57835"/>
                </a:cubicBezTo>
                <a:cubicBezTo>
                  <a:pt x="300" y="57828"/>
                  <a:pt x="311" y="57825"/>
                  <a:pt x="320" y="57825"/>
                </a:cubicBezTo>
                <a:cubicBezTo>
                  <a:pt x="345" y="57825"/>
                  <a:pt x="353" y="57848"/>
                  <a:pt x="336" y="57884"/>
                </a:cubicBezTo>
                <a:cubicBezTo>
                  <a:pt x="336" y="57932"/>
                  <a:pt x="530" y="58102"/>
                  <a:pt x="773" y="58297"/>
                </a:cubicBezTo>
                <a:cubicBezTo>
                  <a:pt x="1647" y="59001"/>
                  <a:pt x="2473" y="59778"/>
                  <a:pt x="3251" y="60604"/>
                </a:cubicBezTo>
                <a:cubicBezTo>
                  <a:pt x="4392" y="61795"/>
                  <a:pt x="5680" y="63082"/>
                  <a:pt x="5777" y="63106"/>
                </a:cubicBezTo>
                <a:cubicBezTo>
                  <a:pt x="5826" y="63131"/>
                  <a:pt x="5874" y="63179"/>
                  <a:pt x="5923" y="63228"/>
                </a:cubicBezTo>
                <a:cubicBezTo>
                  <a:pt x="6093" y="63471"/>
                  <a:pt x="7307" y="64467"/>
                  <a:pt x="9081" y="65851"/>
                </a:cubicBezTo>
                <a:cubicBezTo>
                  <a:pt x="14692" y="70297"/>
                  <a:pt x="15834" y="71366"/>
                  <a:pt x="17146" y="73431"/>
                </a:cubicBezTo>
                <a:lnTo>
                  <a:pt x="17559" y="74086"/>
                </a:lnTo>
                <a:lnTo>
                  <a:pt x="17656" y="75787"/>
                </a:lnTo>
                <a:cubicBezTo>
                  <a:pt x="17729" y="76710"/>
                  <a:pt x="17875" y="78532"/>
                  <a:pt x="17996" y="79819"/>
                </a:cubicBezTo>
                <a:cubicBezTo>
                  <a:pt x="18239" y="82516"/>
                  <a:pt x="18360" y="84362"/>
                  <a:pt x="18360" y="85722"/>
                </a:cubicBezTo>
                <a:lnTo>
                  <a:pt x="18360" y="86694"/>
                </a:lnTo>
                <a:lnTo>
                  <a:pt x="17632" y="87763"/>
                </a:lnTo>
                <a:cubicBezTo>
                  <a:pt x="17219" y="88346"/>
                  <a:pt x="16660" y="89148"/>
                  <a:pt x="16368" y="89560"/>
                </a:cubicBezTo>
                <a:cubicBezTo>
                  <a:pt x="16198" y="89779"/>
                  <a:pt x="16028" y="90022"/>
                  <a:pt x="15883" y="90289"/>
                </a:cubicBezTo>
                <a:cubicBezTo>
                  <a:pt x="15907" y="90289"/>
                  <a:pt x="15883" y="90338"/>
                  <a:pt x="15834" y="90386"/>
                </a:cubicBezTo>
                <a:cubicBezTo>
                  <a:pt x="15761" y="90411"/>
                  <a:pt x="14717" y="91795"/>
                  <a:pt x="13453" y="93447"/>
                </a:cubicBezTo>
                <a:cubicBezTo>
                  <a:pt x="12214" y="95099"/>
                  <a:pt x="11097" y="96508"/>
                  <a:pt x="11024" y="96605"/>
                </a:cubicBezTo>
                <a:cubicBezTo>
                  <a:pt x="10951" y="96702"/>
                  <a:pt x="10563" y="97164"/>
                  <a:pt x="10198" y="97625"/>
                </a:cubicBezTo>
                <a:cubicBezTo>
                  <a:pt x="9421" y="98573"/>
                  <a:pt x="9372" y="98621"/>
                  <a:pt x="8303" y="99885"/>
                </a:cubicBezTo>
                <a:cubicBezTo>
                  <a:pt x="5874" y="102703"/>
                  <a:pt x="4174" y="104427"/>
                  <a:pt x="3032" y="105156"/>
                </a:cubicBezTo>
                <a:cubicBezTo>
                  <a:pt x="2498" y="105496"/>
                  <a:pt x="2425" y="105593"/>
                  <a:pt x="2522" y="105642"/>
                </a:cubicBezTo>
                <a:cubicBezTo>
                  <a:pt x="2539" y="105655"/>
                  <a:pt x="2560" y="105661"/>
                  <a:pt x="2587" y="105661"/>
                </a:cubicBezTo>
                <a:cubicBezTo>
                  <a:pt x="2717" y="105661"/>
                  <a:pt x="2980" y="105509"/>
                  <a:pt x="3542" y="105107"/>
                </a:cubicBezTo>
                <a:cubicBezTo>
                  <a:pt x="4587" y="104354"/>
                  <a:pt x="5534" y="103480"/>
                  <a:pt x="6384" y="102532"/>
                </a:cubicBezTo>
                <a:cubicBezTo>
                  <a:pt x="7356" y="101537"/>
                  <a:pt x="10150" y="98330"/>
                  <a:pt x="10465" y="97868"/>
                </a:cubicBezTo>
                <a:cubicBezTo>
                  <a:pt x="10587" y="97698"/>
                  <a:pt x="10878" y="97334"/>
                  <a:pt x="11437" y="96678"/>
                </a:cubicBezTo>
                <a:cubicBezTo>
                  <a:pt x="12044" y="95949"/>
                  <a:pt x="13089" y="94638"/>
                  <a:pt x="13113" y="94540"/>
                </a:cubicBezTo>
                <a:cubicBezTo>
                  <a:pt x="13113" y="94492"/>
                  <a:pt x="13162" y="94443"/>
                  <a:pt x="13210" y="94443"/>
                </a:cubicBezTo>
                <a:cubicBezTo>
                  <a:pt x="13259" y="94443"/>
                  <a:pt x="13988" y="93496"/>
                  <a:pt x="14862" y="92354"/>
                </a:cubicBezTo>
                <a:cubicBezTo>
                  <a:pt x="15713" y="91212"/>
                  <a:pt x="16636" y="89998"/>
                  <a:pt x="16903" y="89658"/>
                </a:cubicBezTo>
                <a:cubicBezTo>
                  <a:pt x="17170" y="89318"/>
                  <a:pt x="17389" y="89026"/>
                  <a:pt x="17389" y="89002"/>
                </a:cubicBezTo>
                <a:cubicBezTo>
                  <a:pt x="17389" y="88977"/>
                  <a:pt x="17534" y="88759"/>
                  <a:pt x="17729" y="88492"/>
                </a:cubicBezTo>
                <a:lnTo>
                  <a:pt x="18385" y="87569"/>
                </a:lnTo>
                <a:cubicBezTo>
                  <a:pt x="18555" y="87326"/>
                  <a:pt x="18700" y="87083"/>
                  <a:pt x="18700" y="87083"/>
                </a:cubicBezTo>
                <a:cubicBezTo>
                  <a:pt x="18749" y="87010"/>
                  <a:pt x="18773" y="86937"/>
                  <a:pt x="18822" y="86888"/>
                </a:cubicBezTo>
                <a:cubicBezTo>
                  <a:pt x="18871" y="86815"/>
                  <a:pt x="18895" y="86743"/>
                  <a:pt x="18943" y="86645"/>
                </a:cubicBezTo>
                <a:cubicBezTo>
                  <a:pt x="18968" y="86573"/>
                  <a:pt x="19016" y="86500"/>
                  <a:pt x="19089" y="86451"/>
                </a:cubicBezTo>
                <a:cubicBezTo>
                  <a:pt x="19162" y="86354"/>
                  <a:pt x="19478" y="85892"/>
                  <a:pt x="19769" y="85431"/>
                </a:cubicBezTo>
                <a:cubicBezTo>
                  <a:pt x="20085" y="84945"/>
                  <a:pt x="20377" y="84459"/>
                  <a:pt x="20474" y="84362"/>
                </a:cubicBezTo>
                <a:cubicBezTo>
                  <a:pt x="20547" y="84241"/>
                  <a:pt x="20765" y="83852"/>
                  <a:pt x="20984" y="83487"/>
                </a:cubicBezTo>
                <a:cubicBezTo>
                  <a:pt x="21203" y="83123"/>
                  <a:pt x="21567" y="82516"/>
                  <a:pt x="21834" y="82103"/>
                </a:cubicBezTo>
                <a:cubicBezTo>
                  <a:pt x="22344" y="81253"/>
                  <a:pt x="23316" y="79576"/>
                  <a:pt x="23559" y="79066"/>
                </a:cubicBezTo>
                <a:cubicBezTo>
                  <a:pt x="23680" y="78872"/>
                  <a:pt x="23899" y="78459"/>
                  <a:pt x="24069" y="78167"/>
                </a:cubicBezTo>
                <a:cubicBezTo>
                  <a:pt x="24239" y="77852"/>
                  <a:pt x="24385" y="77560"/>
                  <a:pt x="24409" y="77512"/>
                </a:cubicBezTo>
                <a:cubicBezTo>
                  <a:pt x="24433" y="77463"/>
                  <a:pt x="24506" y="77342"/>
                  <a:pt x="24531" y="77293"/>
                </a:cubicBezTo>
                <a:cubicBezTo>
                  <a:pt x="24652" y="77099"/>
                  <a:pt x="25235" y="75957"/>
                  <a:pt x="25842" y="74694"/>
                </a:cubicBezTo>
                <a:cubicBezTo>
                  <a:pt x="26158" y="74014"/>
                  <a:pt x="26523" y="73333"/>
                  <a:pt x="26644" y="73163"/>
                </a:cubicBezTo>
                <a:cubicBezTo>
                  <a:pt x="26863" y="72847"/>
                  <a:pt x="27567" y="71681"/>
                  <a:pt x="27834" y="71196"/>
                </a:cubicBezTo>
                <a:cubicBezTo>
                  <a:pt x="27932" y="71026"/>
                  <a:pt x="28272" y="70467"/>
                  <a:pt x="28612" y="69932"/>
                </a:cubicBezTo>
                <a:cubicBezTo>
                  <a:pt x="29948" y="67795"/>
                  <a:pt x="31162" y="65584"/>
                  <a:pt x="32256" y="63301"/>
                </a:cubicBezTo>
                <a:cubicBezTo>
                  <a:pt x="32623" y="62531"/>
                  <a:pt x="32776" y="62278"/>
                  <a:pt x="33096" y="62278"/>
                </a:cubicBezTo>
                <a:cubicBezTo>
                  <a:pt x="33220" y="62278"/>
                  <a:pt x="33370" y="62316"/>
                  <a:pt x="33567" y="62378"/>
                </a:cubicBezTo>
                <a:cubicBezTo>
                  <a:pt x="34077" y="62572"/>
                  <a:pt x="34515" y="62936"/>
                  <a:pt x="34758" y="63422"/>
                </a:cubicBezTo>
                <a:cubicBezTo>
                  <a:pt x="35608" y="65171"/>
                  <a:pt x="36652" y="66799"/>
                  <a:pt x="37867" y="68281"/>
                </a:cubicBezTo>
                <a:cubicBezTo>
                  <a:pt x="38353" y="68888"/>
                  <a:pt x="38766" y="69422"/>
                  <a:pt x="38790" y="69447"/>
                </a:cubicBezTo>
                <a:cubicBezTo>
                  <a:pt x="38814" y="69471"/>
                  <a:pt x="39179" y="69932"/>
                  <a:pt x="39640" y="70443"/>
                </a:cubicBezTo>
                <a:cubicBezTo>
                  <a:pt x="40102" y="70977"/>
                  <a:pt x="40636" y="71657"/>
                  <a:pt x="40879" y="71973"/>
                </a:cubicBezTo>
                <a:cubicBezTo>
                  <a:pt x="41195" y="72386"/>
                  <a:pt x="41341" y="72507"/>
                  <a:pt x="41487" y="72532"/>
                </a:cubicBezTo>
                <a:cubicBezTo>
                  <a:pt x="41608" y="72532"/>
                  <a:pt x="41705" y="72507"/>
                  <a:pt x="41705" y="72459"/>
                </a:cubicBezTo>
                <a:cubicBezTo>
                  <a:pt x="41705" y="72289"/>
                  <a:pt x="40758" y="69252"/>
                  <a:pt x="40442" y="68402"/>
                </a:cubicBezTo>
                <a:cubicBezTo>
                  <a:pt x="39908" y="67139"/>
                  <a:pt x="39179" y="65997"/>
                  <a:pt x="38231" y="65001"/>
                </a:cubicBezTo>
                <a:cubicBezTo>
                  <a:pt x="37284" y="64151"/>
                  <a:pt x="36264" y="63398"/>
                  <a:pt x="35171" y="62766"/>
                </a:cubicBezTo>
                <a:cubicBezTo>
                  <a:pt x="34709" y="62450"/>
                  <a:pt x="34175" y="62256"/>
                  <a:pt x="33640" y="62159"/>
                </a:cubicBezTo>
                <a:lnTo>
                  <a:pt x="32863" y="62013"/>
                </a:lnTo>
                <a:lnTo>
                  <a:pt x="32960" y="61795"/>
                </a:lnTo>
                <a:cubicBezTo>
                  <a:pt x="33033" y="61503"/>
                  <a:pt x="33252" y="61284"/>
                  <a:pt x="33519" y="61163"/>
                </a:cubicBezTo>
                <a:cubicBezTo>
                  <a:pt x="34272" y="60896"/>
                  <a:pt x="35073" y="60677"/>
                  <a:pt x="35875" y="60531"/>
                </a:cubicBezTo>
                <a:cubicBezTo>
                  <a:pt x="36264" y="60459"/>
                  <a:pt x="36628" y="60386"/>
                  <a:pt x="36677" y="60361"/>
                </a:cubicBezTo>
                <a:cubicBezTo>
                  <a:pt x="36944" y="60313"/>
                  <a:pt x="37211" y="60288"/>
                  <a:pt x="37478" y="60264"/>
                </a:cubicBezTo>
                <a:cubicBezTo>
                  <a:pt x="37843" y="60240"/>
                  <a:pt x="38207" y="60216"/>
                  <a:pt x="38280" y="60191"/>
                </a:cubicBezTo>
                <a:lnTo>
                  <a:pt x="39130" y="60191"/>
                </a:lnTo>
                <a:cubicBezTo>
                  <a:pt x="39470" y="60191"/>
                  <a:pt x="40855" y="60410"/>
                  <a:pt x="43333" y="60823"/>
                </a:cubicBezTo>
                <a:cubicBezTo>
                  <a:pt x="46443" y="61374"/>
                  <a:pt x="47193" y="61495"/>
                  <a:pt x="48348" y="61495"/>
                </a:cubicBezTo>
                <a:cubicBezTo>
                  <a:pt x="48618" y="61495"/>
                  <a:pt x="48910" y="61488"/>
                  <a:pt x="49260" y="61479"/>
                </a:cubicBezTo>
                <a:cubicBezTo>
                  <a:pt x="50888" y="61430"/>
                  <a:pt x="52710" y="61284"/>
                  <a:pt x="52831" y="61212"/>
                </a:cubicBezTo>
                <a:cubicBezTo>
                  <a:pt x="52953" y="61114"/>
                  <a:pt x="52953" y="61090"/>
                  <a:pt x="52807" y="60944"/>
                </a:cubicBezTo>
                <a:cubicBezTo>
                  <a:pt x="52734" y="60847"/>
                  <a:pt x="52637" y="60774"/>
                  <a:pt x="52515" y="60726"/>
                </a:cubicBezTo>
                <a:cubicBezTo>
                  <a:pt x="52467" y="60701"/>
                  <a:pt x="51689" y="60483"/>
                  <a:pt x="50839" y="60216"/>
                </a:cubicBezTo>
                <a:cubicBezTo>
                  <a:pt x="48191" y="59365"/>
                  <a:pt x="47341" y="59147"/>
                  <a:pt x="45471" y="58855"/>
                </a:cubicBezTo>
                <a:cubicBezTo>
                  <a:pt x="44230" y="58644"/>
                  <a:pt x="43341" y="58541"/>
                  <a:pt x="42472" y="58541"/>
                </a:cubicBezTo>
                <a:cubicBezTo>
                  <a:pt x="41742" y="58541"/>
                  <a:pt x="41025" y="58614"/>
                  <a:pt x="40126" y="58758"/>
                </a:cubicBezTo>
                <a:cubicBezTo>
                  <a:pt x="38061" y="59171"/>
                  <a:pt x="36021" y="59754"/>
                  <a:pt x="34029" y="60531"/>
                </a:cubicBezTo>
                <a:cubicBezTo>
                  <a:pt x="33737" y="60653"/>
                  <a:pt x="33494" y="60750"/>
                  <a:pt x="33470" y="60750"/>
                </a:cubicBezTo>
                <a:cubicBezTo>
                  <a:pt x="33567" y="60507"/>
                  <a:pt x="33665" y="60288"/>
                  <a:pt x="33762" y="60094"/>
                </a:cubicBezTo>
                <a:cubicBezTo>
                  <a:pt x="35535" y="56426"/>
                  <a:pt x="35584" y="56353"/>
                  <a:pt x="35972" y="55892"/>
                </a:cubicBezTo>
                <a:cubicBezTo>
                  <a:pt x="36507" y="55284"/>
                  <a:pt x="36725" y="55163"/>
                  <a:pt x="37746" y="54871"/>
                </a:cubicBezTo>
                <a:cubicBezTo>
                  <a:pt x="38644" y="54628"/>
                  <a:pt x="39883" y="54507"/>
                  <a:pt x="42288" y="54434"/>
                </a:cubicBezTo>
                <a:cubicBezTo>
                  <a:pt x="44815" y="54361"/>
                  <a:pt x="47681" y="53802"/>
                  <a:pt x="49187" y="53074"/>
                </a:cubicBezTo>
                <a:cubicBezTo>
                  <a:pt x="50450" y="52418"/>
                  <a:pt x="52588" y="50839"/>
                  <a:pt x="54094" y="49357"/>
                </a:cubicBezTo>
                <a:cubicBezTo>
                  <a:pt x="54434" y="49017"/>
                  <a:pt x="54945" y="48531"/>
                  <a:pt x="55236" y="48288"/>
                </a:cubicBezTo>
                <a:cubicBezTo>
                  <a:pt x="55430" y="48142"/>
                  <a:pt x="55600" y="47972"/>
                  <a:pt x="55770" y="47778"/>
                </a:cubicBezTo>
                <a:cubicBezTo>
                  <a:pt x="55779" y="47701"/>
                  <a:pt x="55725" y="47663"/>
                  <a:pt x="55604" y="47663"/>
                </a:cubicBezTo>
                <a:cubicBezTo>
                  <a:pt x="55382" y="47663"/>
                  <a:pt x="54934" y="47793"/>
                  <a:pt x="54240" y="48045"/>
                </a:cubicBezTo>
                <a:cubicBezTo>
                  <a:pt x="52370" y="48701"/>
                  <a:pt x="49795" y="49503"/>
                  <a:pt x="47633" y="50110"/>
                </a:cubicBezTo>
                <a:cubicBezTo>
                  <a:pt x="44377" y="50985"/>
                  <a:pt x="43041" y="51470"/>
                  <a:pt x="41001" y="52418"/>
                </a:cubicBezTo>
                <a:cubicBezTo>
                  <a:pt x="39810" y="52977"/>
                  <a:pt x="38037" y="53924"/>
                  <a:pt x="37065" y="54507"/>
                </a:cubicBezTo>
                <a:cubicBezTo>
                  <a:pt x="36847" y="54677"/>
                  <a:pt x="36580" y="54823"/>
                  <a:pt x="36312" y="54920"/>
                </a:cubicBezTo>
                <a:cubicBezTo>
                  <a:pt x="36652" y="54118"/>
                  <a:pt x="37065" y="53341"/>
                  <a:pt x="37527" y="52612"/>
                </a:cubicBezTo>
                <a:cubicBezTo>
                  <a:pt x="38256" y="51495"/>
                  <a:pt x="39106" y="50450"/>
                  <a:pt x="40029" y="49454"/>
                </a:cubicBezTo>
                <a:cubicBezTo>
                  <a:pt x="40855" y="48677"/>
                  <a:pt x="41705" y="47948"/>
                  <a:pt x="42604" y="47244"/>
                </a:cubicBezTo>
                <a:cubicBezTo>
                  <a:pt x="44232" y="45980"/>
                  <a:pt x="45665" y="44499"/>
                  <a:pt x="46904" y="42871"/>
                </a:cubicBezTo>
                <a:cubicBezTo>
                  <a:pt x="47390" y="42191"/>
                  <a:pt x="48337" y="40709"/>
                  <a:pt x="49066" y="39494"/>
                </a:cubicBezTo>
                <a:cubicBezTo>
                  <a:pt x="50280" y="37454"/>
                  <a:pt x="50621" y="36944"/>
                  <a:pt x="51082" y="36288"/>
                </a:cubicBezTo>
                <a:cubicBezTo>
                  <a:pt x="51616" y="35559"/>
                  <a:pt x="51665" y="35413"/>
                  <a:pt x="51349" y="35340"/>
                </a:cubicBezTo>
                <a:cubicBezTo>
                  <a:pt x="51339" y="35339"/>
                  <a:pt x="51329" y="35338"/>
                  <a:pt x="51318" y="35338"/>
                </a:cubicBezTo>
                <a:cubicBezTo>
                  <a:pt x="51125" y="35338"/>
                  <a:pt x="50815" y="35578"/>
                  <a:pt x="49066" y="37235"/>
                </a:cubicBezTo>
                <a:cubicBezTo>
                  <a:pt x="45689" y="40393"/>
                  <a:pt x="44037" y="42167"/>
                  <a:pt x="42021" y="44887"/>
                </a:cubicBezTo>
                <a:cubicBezTo>
                  <a:pt x="38693" y="49357"/>
                  <a:pt x="36652" y="52928"/>
                  <a:pt x="32693" y="61139"/>
                </a:cubicBezTo>
                <a:cubicBezTo>
                  <a:pt x="31114" y="64467"/>
                  <a:pt x="30409" y="65827"/>
                  <a:pt x="29025" y="68208"/>
                </a:cubicBezTo>
                <a:cubicBezTo>
                  <a:pt x="28423" y="69266"/>
                  <a:pt x="28122" y="69748"/>
                  <a:pt x="28092" y="69748"/>
                </a:cubicBezTo>
                <a:cubicBezTo>
                  <a:pt x="28082" y="69748"/>
                  <a:pt x="28102" y="69695"/>
                  <a:pt x="28150" y="69592"/>
                </a:cubicBezTo>
                <a:cubicBezTo>
                  <a:pt x="28199" y="69471"/>
                  <a:pt x="28369" y="69082"/>
                  <a:pt x="28515" y="68669"/>
                </a:cubicBezTo>
                <a:cubicBezTo>
                  <a:pt x="28660" y="68256"/>
                  <a:pt x="28806" y="67868"/>
                  <a:pt x="28855" y="67770"/>
                </a:cubicBezTo>
                <a:cubicBezTo>
                  <a:pt x="28879" y="67649"/>
                  <a:pt x="28952" y="67528"/>
                  <a:pt x="28952" y="67455"/>
                </a:cubicBezTo>
                <a:cubicBezTo>
                  <a:pt x="29000" y="67382"/>
                  <a:pt x="29025" y="67309"/>
                  <a:pt x="29073" y="67236"/>
                </a:cubicBezTo>
                <a:cubicBezTo>
                  <a:pt x="29292" y="66896"/>
                  <a:pt x="30701" y="62888"/>
                  <a:pt x="31357" y="60750"/>
                </a:cubicBezTo>
                <a:cubicBezTo>
                  <a:pt x="31430" y="60556"/>
                  <a:pt x="31527" y="60264"/>
                  <a:pt x="31575" y="60118"/>
                </a:cubicBezTo>
                <a:cubicBezTo>
                  <a:pt x="31624" y="59948"/>
                  <a:pt x="31745" y="59584"/>
                  <a:pt x="31794" y="59317"/>
                </a:cubicBezTo>
                <a:cubicBezTo>
                  <a:pt x="31867" y="59025"/>
                  <a:pt x="31964" y="58709"/>
                  <a:pt x="32013" y="58588"/>
                </a:cubicBezTo>
                <a:cubicBezTo>
                  <a:pt x="32158" y="58224"/>
                  <a:pt x="32693" y="56207"/>
                  <a:pt x="32863" y="55454"/>
                </a:cubicBezTo>
                <a:cubicBezTo>
                  <a:pt x="32960" y="55066"/>
                  <a:pt x="33154" y="54361"/>
                  <a:pt x="33276" y="53875"/>
                </a:cubicBezTo>
                <a:cubicBezTo>
                  <a:pt x="33810" y="51956"/>
                  <a:pt x="35073" y="44814"/>
                  <a:pt x="35073" y="43673"/>
                </a:cubicBezTo>
                <a:cubicBezTo>
                  <a:pt x="35073" y="43430"/>
                  <a:pt x="35098" y="43187"/>
                  <a:pt x="35146" y="42968"/>
                </a:cubicBezTo>
                <a:cubicBezTo>
                  <a:pt x="35244" y="42142"/>
                  <a:pt x="35365" y="40879"/>
                  <a:pt x="35511" y="38498"/>
                </a:cubicBezTo>
                <a:cubicBezTo>
                  <a:pt x="35511" y="38085"/>
                  <a:pt x="35584" y="37697"/>
                  <a:pt x="35705" y="37308"/>
                </a:cubicBezTo>
                <a:cubicBezTo>
                  <a:pt x="37308" y="32960"/>
                  <a:pt x="39130" y="28903"/>
                  <a:pt x="40636" y="26231"/>
                </a:cubicBezTo>
                <a:cubicBezTo>
                  <a:pt x="41997" y="23802"/>
                  <a:pt x="43333" y="21761"/>
                  <a:pt x="43746" y="21470"/>
                </a:cubicBezTo>
                <a:cubicBezTo>
                  <a:pt x="43882" y="21369"/>
                  <a:pt x="44010" y="21309"/>
                  <a:pt x="44195" y="21309"/>
                </a:cubicBezTo>
                <a:cubicBezTo>
                  <a:pt x="44638" y="21309"/>
                  <a:pt x="45410" y="21652"/>
                  <a:pt x="47414" y="22611"/>
                </a:cubicBezTo>
                <a:cubicBezTo>
                  <a:pt x="49560" y="23642"/>
                  <a:pt x="50701" y="23989"/>
                  <a:pt x="52362" y="23989"/>
                </a:cubicBezTo>
                <a:cubicBezTo>
                  <a:pt x="52581" y="23989"/>
                  <a:pt x="52809" y="23983"/>
                  <a:pt x="53050" y="23972"/>
                </a:cubicBezTo>
                <a:cubicBezTo>
                  <a:pt x="54143" y="23899"/>
                  <a:pt x="54143" y="23705"/>
                  <a:pt x="53050" y="23340"/>
                </a:cubicBezTo>
                <a:cubicBezTo>
                  <a:pt x="52418" y="23097"/>
                  <a:pt x="51811" y="22806"/>
                  <a:pt x="51228" y="22466"/>
                </a:cubicBezTo>
                <a:cubicBezTo>
                  <a:pt x="49746" y="21640"/>
                  <a:pt x="49042" y="21300"/>
                  <a:pt x="48094" y="21032"/>
                </a:cubicBezTo>
                <a:cubicBezTo>
                  <a:pt x="47423" y="20831"/>
                  <a:pt x="46729" y="20722"/>
                  <a:pt x="46036" y="20722"/>
                </a:cubicBezTo>
                <a:cubicBezTo>
                  <a:pt x="45725" y="20722"/>
                  <a:pt x="45415" y="20744"/>
                  <a:pt x="45106" y="20789"/>
                </a:cubicBezTo>
                <a:lnTo>
                  <a:pt x="44402" y="20887"/>
                </a:lnTo>
                <a:lnTo>
                  <a:pt x="44620" y="20717"/>
                </a:lnTo>
                <a:cubicBezTo>
                  <a:pt x="44936" y="20474"/>
                  <a:pt x="45203" y="20425"/>
                  <a:pt x="46005" y="20376"/>
                </a:cubicBezTo>
                <a:cubicBezTo>
                  <a:pt x="46112" y="20373"/>
                  <a:pt x="46208" y="20370"/>
                  <a:pt x="46299" y="20370"/>
                </a:cubicBezTo>
                <a:cubicBezTo>
                  <a:pt x="46771" y="20370"/>
                  <a:pt x="47149" y="20440"/>
                  <a:pt x="48531" y="20765"/>
                </a:cubicBezTo>
                <a:cubicBezTo>
                  <a:pt x="49928" y="21069"/>
                  <a:pt x="50313" y="21136"/>
                  <a:pt x="50810" y="21136"/>
                </a:cubicBezTo>
                <a:cubicBezTo>
                  <a:pt x="50909" y="21136"/>
                  <a:pt x="51013" y="21134"/>
                  <a:pt x="51131" y="21130"/>
                </a:cubicBezTo>
                <a:cubicBezTo>
                  <a:pt x="52078" y="21105"/>
                  <a:pt x="53025" y="20960"/>
                  <a:pt x="53924" y="20668"/>
                </a:cubicBezTo>
                <a:cubicBezTo>
                  <a:pt x="54823" y="20352"/>
                  <a:pt x="57107" y="18652"/>
                  <a:pt x="57107" y="18312"/>
                </a:cubicBezTo>
                <a:cubicBezTo>
                  <a:pt x="57107" y="18097"/>
                  <a:pt x="56663" y="18008"/>
                  <a:pt x="55685" y="18008"/>
                </a:cubicBezTo>
                <a:cubicBezTo>
                  <a:pt x="55110" y="18008"/>
                  <a:pt x="54351" y="18039"/>
                  <a:pt x="53390" y="18093"/>
                </a:cubicBezTo>
                <a:cubicBezTo>
                  <a:pt x="51252" y="18214"/>
                  <a:pt x="49163" y="18603"/>
                  <a:pt x="47122" y="19283"/>
                </a:cubicBezTo>
                <a:lnTo>
                  <a:pt x="46564" y="19478"/>
                </a:lnTo>
                <a:lnTo>
                  <a:pt x="46564" y="19478"/>
                </a:lnTo>
                <a:lnTo>
                  <a:pt x="47220" y="18992"/>
                </a:lnTo>
                <a:cubicBezTo>
                  <a:pt x="49722" y="17219"/>
                  <a:pt x="51762" y="14886"/>
                  <a:pt x="53268" y="12214"/>
                </a:cubicBezTo>
                <a:cubicBezTo>
                  <a:pt x="54289" y="10392"/>
                  <a:pt x="55066" y="8692"/>
                  <a:pt x="54945" y="8498"/>
                </a:cubicBezTo>
                <a:cubicBezTo>
                  <a:pt x="54911" y="8451"/>
                  <a:pt x="54872" y="8426"/>
                  <a:pt x="54819" y="8426"/>
                </a:cubicBezTo>
                <a:cubicBezTo>
                  <a:pt x="54679" y="8426"/>
                  <a:pt x="54441" y="8596"/>
                  <a:pt x="53949" y="8983"/>
                </a:cubicBezTo>
                <a:cubicBezTo>
                  <a:pt x="53608" y="9299"/>
                  <a:pt x="52880" y="9858"/>
                  <a:pt x="52370" y="10247"/>
                </a:cubicBezTo>
                <a:lnTo>
                  <a:pt x="51106" y="11170"/>
                </a:lnTo>
                <a:cubicBezTo>
                  <a:pt x="49357" y="12506"/>
                  <a:pt x="46855" y="15348"/>
                  <a:pt x="45543" y="17559"/>
                </a:cubicBezTo>
                <a:cubicBezTo>
                  <a:pt x="45223" y="18105"/>
                  <a:pt x="45137" y="18242"/>
                  <a:pt x="45091" y="18242"/>
                </a:cubicBezTo>
                <a:cubicBezTo>
                  <a:pt x="45078" y="18242"/>
                  <a:pt x="45068" y="18231"/>
                  <a:pt x="45058" y="18214"/>
                </a:cubicBezTo>
                <a:cubicBezTo>
                  <a:pt x="45106" y="17996"/>
                  <a:pt x="45203" y="17777"/>
                  <a:pt x="45301" y="17583"/>
                </a:cubicBezTo>
                <a:cubicBezTo>
                  <a:pt x="45446" y="17243"/>
                  <a:pt x="45592" y="16903"/>
                  <a:pt x="45713" y="16563"/>
                </a:cubicBezTo>
                <a:cubicBezTo>
                  <a:pt x="45956" y="15567"/>
                  <a:pt x="46151" y="14571"/>
                  <a:pt x="46272" y="13550"/>
                </a:cubicBezTo>
                <a:cubicBezTo>
                  <a:pt x="46345" y="12214"/>
                  <a:pt x="46272" y="10878"/>
                  <a:pt x="46078" y="9566"/>
                </a:cubicBezTo>
                <a:cubicBezTo>
                  <a:pt x="46029" y="9396"/>
                  <a:pt x="45956" y="9056"/>
                  <a:pt x="45908" y="8789"/>
                </a:cubicBezTo>
                <a:cubicBezTo>
                  <a:pt x="45811" y="8328"/>
                  <a:pt x="45689" y="7866"/>
                  <a:pt x="45568" y="7429"/>
                </a:cubicBezTo>
                <a:cubicBezTo>
                  <a:pt x="45398" y="6967"/>
                  <a:pt x="45252" y="6384"/>
                  <a:pt x="45179" y="6166"/>
                </a:cubicBezTo>
                <a:cubicBezTo>
                  <a:pt x="45106" y="5874"/>
                  <a:pt x="45058" y="5753"/>
                  <a:pt x="44936" y="5753"/>
                </a:cubicBezTo>
                <a:cubicBezTo>
                  <a:pt x="44742" y="5753"/>
                  <a:pt x="44742" y="5753"/>
                  <a:pt x="44596" y="7210"/>
                </a:cubicBezTo>
                <a:cubicBezTo>
                  <a:pt x="44523" y="7866"/>
                  <a:pt x="44329" y="9008"/>
                  <a:pt x="43964" y="10733"/>
                </a:cubicBezTo>
                <a:cubicBezTo>
                  <a:pt x="43187" y="14498"/>
                  <a:pt x="43114" y="15494"/>
                  <a:pt x="43479" y="18312"/>
                </a:cubicBezTo>
                <a:cubicBezTo>
                  <a:pt x="43576" y="19138"/>
                  <a:pt x="43673" y="19842"/>
                  <a:pt x="43649" y="19915"/>
                </a:cubicBezTo>
                <a:cubicBezTo>
                  <a:pt x="43649" y="20036"/>
                  <a:pt x="43673" y="20158"/>
                  <a:pt x="43697" y="20255"/>
                </a:cubicBezTo>
                <a:cubicBezTo>
                  <a:pt x="43746" y="20352"/>
                  <a:pt x="43746" y="20474"/>
                  <a:pt x="43697" y="20571"/>
                </a:cubicBezTo>
                <a:cubicBezTo>
                  <a:pt x="43696" y="20572"/>
                  <a:pt x="43695" y="20573"/>
                  <a:pt x="43694" y="20573"/>
                </a:cubicBezTo>
                <a:cubicBezTo>
                  <a:pt x="43666" y="20573"/>
                  <a:pt x="43597" y="20335"/>
                  <a:pt x="43527" y="19988"/>
                </a:cubicBezTo>
                <a:cubicBezTo>
                  <a:pt x="43114" y="17389"/>
                  <a:pt x="42264" y="15785"/>
                  <a:pt x="39835" y="13113"/>
                </a:cubicBezTo>
                <a:cubicBezTo>
                  <a:pt x="39166" y="12392"/>
                  <a:pt x="38905" y="12142"/>
                  <a:pt x="38766" y="12142"/>
                </a:cubicBezTo>
                <a:cubicBezTo>
                  <a:pt x="38713" y="12142"/>
                  <a:pt x="38678" y="12178"/>
                  <a:pt x="38644" y="12239"/>
                </a:cubicBezTo>
                <a:cubicBezTo>
                  <a:pt x="38596" y="12287"/>
                  <a:pt x="38669" y="12554"/>
                  <a:pt x="38863" y="12895"/>
                </a:cubicBezTo>
                <a:cubicBezTo>
                  <a:pt x="39057" y="13380"/>
                  <a:pt x="39227" y="13866"/>
                  <a:pt x="39349" y="14376"/>
                </a:cubicBezTo>
                <a:cubicBezTo>
                  <a:pt x="39738" y="16052"/>
                  <a:pt x="40223" y="17000"/>
                  <a:pt x="41730" y="18798"/>
                </a:cubicBezTo>
                <a:cubicBezTo>
                  <a:pt x="42531" y="19793"/>
                  <a:pt x="42896" y="20304"/>
                  <a:pt x="43114" y="20887"/>
                </a:cubicBezTo>
                <a:cubicBezTo>
                  <a:pt x="43163" y="21008"/>
                  <a:pt x="43211" y="21105"/>
                  <a:pt x="43309" y="21227"/>
                </a:cubicBezTo>
                <a:cubicBezTo>
                  <a:pt x="43430" y="21348"/>
                  <a:pt x="43381" y="21445"/>
                  <a:pt x="42823" y="22247"/>
                </a:cubicBezTo>
                <a:cubicBezTo>
                  <a:pt x="41317" y="24409"/>
                  <a:pt x="39956" y="26668"/>
                  <a:pt x="38766" y="29000"/>
                </a:cubicBezTo>
                <a:cubicBezTo>
                  <a:pt x="37648" y="31235"/>
                  <a:pt x="36628" y="33543"/>
                  <a:pt x="35754" y="35875"/>
                </a:cubicBezTo>
                <a:lnTo>
                  <a:pt x="35608" y="36288"/>
                </a:lnTo>
                <a:lnTo>
                  <a:pt x="35608" y="36288"/>
                </a:lnTo>
                <a:lnTo>
                  <a:pt x="35632" y="35413"/>
                </a:lnTo>
                <a:cubicBezTo>
                  <a:pt x="35632" y="34927"/>
                  <a:pt x="35656" y="34053"/>
                  <a:pt x="35656" y="33446"/>
                </a:cubicBezTo>
                <a:cubicBezTo>
                  <a:pt x="35656" y="32838"/>
                  <a:pt x="35656" y="32255"/>
                  <a:pt x="35656" y="32158"/>
                </a:cubicBezTo>
                <a:cubicBezTo>
                  <a:pt x="35656" y="31915"/>
                  <a:pt x="35632" y="31138"/>
                  <a:pt x="35584" y="30215"/>
                </a:cubicBezTo>
                <a:cubicBezTo>
                  <a:pt x="35559" y="29826"/>
                  <a:pt x="35559" y="29389"/>
                  <a:pt x="35559" y="29243"/>
                </a:cubicBezTo>
                <a:cubicBezTo>
                  <a:pt x="35559" y="29000"/>
                  <a:pt x="35559" y="28757"/>
                  <a:pt x="35535" y="28514"/>
                </a:cubicBezTo>
                <a:cubicBezTo>
                  <a:pt x="35511" y="28271"/>
                  <a:pt x="35486" y="27956"/>
                  <a:pt x="35511" y="27834"/>
                </a:cubicBezTo>
                <a:cubicBezTo>
                  <a:pt x="35511" y="27737"/>
                  <a:pt x="35462" y="27227"/>
                  <a:pt x="35414" y="26790"/>
                </a:cubicBezTo>
                <a:cubicBezTo>
                  <a:pt x="35365" y="26328"/>
                  <a:pt x="35341" y="25794"/>
                  <a:pt x="35316" y="25624"/>
                </a:cubicBezTo>
                <a:cubicBezTo>
                  <a:pt x="35316" y="25429"/>
                  <a:pt x="35292" y="25089"/>
                  <a:pt x="35268" y="24846"/>
                </a:cubicBezTo>
                <a:cubicBezTo>
                  <a:pt x="35244" y="24579"/>
                  <a:pt x="35219" y="24190"/>
                  <a:pt x="35195" y="23923"/>
                </a:cubicBezTo>
                <a:cubicBezTo>
                  <a:pt x="35171" y="23510"/>
                  <a:pt x="35025" y="22223"/>
                  <a:pt x="34879" y="20814"/>
                </a:cubicBezTo>
                <a:cubicBezTo>
                  <a:pt x="34831" y="20498"/>
                  <a:pt x="34782" y="19891"/>
                  <a:pt x="34733" y="19405"/>
                </a:cubicBezTo>
                <a:cubicBezTo>
                  <a:pt x="34685" y="18919"/>
                  <a:pt x="34539" y="17777"/>
                  <a:pt x="34393" y="16806"/>
                </a:cubicBezTo>
                <a:cubicBezTo>
                  <a:pt x="34102" y="14571"/>
                  <a:pt x="34102" y="14231"/>
                  <a:pt x="34345" y="13696"/>
                </a:cubicBezTo>
                <a:cubicBezTo>
                  <a:pt x="34903" y="12554"/>
                  <a:pt x="35535" y="11437"/>
                  <a:pt x="36215" y="10368"/>
                </a:cubicBezTo>
                <a:cubicBezTo>
                  <a:pt x="37114" y="8838"/>
                  <a:pt x="37964" y="7380"/>
                  <a:pt x="38304" y="6651"/>
                </a:cubicBezTo>
                <a:cubicBezTo>
                  <a:pt x="38669" y="5923"/>
                  <a:pt x="39519" y="4271"/>
                  <a:pt x="39762" y="3858"/>
                </a:cubicBezTo>
                <a:cubicBezTo>
                  <a:pt x="40005" y="3421"/>
                  <a:pt x="40029" y="3275"/>
                  <a:pt x="39883" y="3251"/>
                </a:cubicBezTo>
                <a:cubicBezTo>
                  <a:pt x="39810" y="3251"/>
                  <a:pt x="38061" y="4708"/>
                  <a:pt x="37527" y="5242"/>
                </a:cubicBezTo>
                <a:cubicBezTo>
                  <a:pt x="35997" y="6773"/>
                  <a:pt x="34976" y="8716"/>
                  <a:pt x="34393" y="11145"/>
                </a:cubicBezTo>
                <a:lnTo>
                  <a:pt x="34126" y="12166"/>
                </a:lnTo>
                <a:lnTo>
                  <a:pt x="34150" y="10878"/>
                </a:lnTo>
                <a:cubicBezTo>
                  <a:pt x="34199" y="8643"/>
                  <a:pt x="33859" y="6651"/>
                  <a:pt x="33252" y="5170"/>
                </a:cubicBezTo>
                <a:cubicBezTo>
                  <a:pt x="32596" y="3809"/>
                  <a:pt x="31770" y="2522"/>
                  <a:pt x="30774" y="1380"/>
                </a:cubicBezTo>
                <a:lnTo>
                  <a:pt x="30142" y="627"/>
                </a:lnTo>
                <a:cubicBezTo>
                  <a:pt x="29807" y="225"/>
                  <a:pt x="29597" y="0"/>
                  <a:pt x="29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8" name="Google Shape;48;p9"/>
          <p:cNvSpPr/>
          <p:nvPr/>
        </p:nvSpPr>
        <p:spPr>
          <a:xfrm flipH="1" rot="-2700000">
            <a:off x="144858" y="3656313"/>
            <a:ext cx="1239132" cy="994284"/>
          </a:xfrm>
          <a:custGeom>
            <a:rect b="b" l="l" r="r" t="t"/>
            <a:pathLst>
              <a:path extrusionOk="0" h="85923" w="107082">
                <a:moveTo>
                  <a:pt x="20338" y="4056"/>
                </a:moveTo>
                <a:cubicBezTo>
                  <a:pt x="20396" y="4056"/>
                  <a:pt x="20609" y="4411"/>
                  <a:pt x="20868" y="4811"/>
                </a:cubicBezTo>
                <a:cubicBezTo>
                  <a:pt x="22520" y="7240"/>
                  <a:pt x="22350" y="6997"/>
                  <a:pt x="24487" y="9985"/>
                </a:cubicBezTo>
                <a:cubicBezTo>
                  <a:pt x="25289" y="11102"/>
                  <a:pt x="26431" y="12706"/>
                  <a:pt x="27014" y="13556"/>
                </a:cubicBezTo>
                <a:cubicBezTo>
                  <a:pt x="27621" y="14382"/>
                  <a:pt x="28374" y="15499"/>
                  <a:pt x="28714" y="15985"/>
                </a:cubicBezTo>
                <a:cubicBezTo>
                  <a:pt x="29637" y="17321"/>
                  <a:pt x="30026" y="17928"/>
                  <a:pt x="32358" y="21694"/>
                </a:cubicBezTo>
                <a:cubicBezTo>
                  <a:pt x="32771" y="22350"/>
                  <a:pt x="33451" y="23491"/>
                  <a:pt x="33864" y="24196"/>
                </a:cubicBezTo>
                <a:cubicBezTo>
                  <a:pt x="34277" y="24925"/>
                  <a:pt x="34812" y="25823"/>
                  <a:pt x="35054" y="26188"/>
                </a:cubicBezTo>
                <a:cubicBezTo>
                  <a:pt x="35200" y="26382"/>
                  <a:pt x="35297" y="26601"/>
                  <a:pt x="35419" y="26819"/>
                </a:cubicBezTo>
                <a:cubicBezTo>
                  <a:pt x="35103" y="26576"/>
                  <a:pt x="31848" y="22787"/>
                  <a:pt x="30439" y="20989"/>
                </a:cubicBezTo>
                <a:cubicBezTo>
                  <a:pt x="25969" y="15353"/>
                  <a:pt x="23734" y="11807"/>
                  <a:pt x="21548" y="6973"/>
                </a:cubicBezTo>
                <a:cubicBezTo>
                  <a:pt x="21062" y="5904"/>
                  <a:pt x="20309" y="4058"/>
                  <a:pt x="20333" y="4058"/>
                </a:cubicBezTo>
                <a:cubicBezTo>
                  <a:pt x="20335" y="4057"/>
                  <a:pt x="20337" y="4056"/>
                  <a:pt x="20338" y="4056"/>
                </a:cubicBezTo>
                <a:close/>
                <a:moveTo>
                  <a:pt x="998" y="14916"/>
                </a:moveTo>
                <a:cubicBezTo>
                  <a:pt x="1077" y="14916"/>
                  <a:pt x="5087" y="16110"/>
                  <a:pt x="6049" y="16447"/>
                </a:cubicBezTo>
                <a:cubicBezTo>
                  <a:pt x="6827" y="16714"/>
                  <a:pt x="8940" y="17467"/>
                  <a:pt x="10422" y="18026"/>
                </a:cubicBezTo>
                <a:lnTo>
                  <a:pt x="11880" y="18560"/>
                </a:lnTo>
                <a:cubicBezTo>
                  <a:pt x="13094" y="19022"/>
                  <a:pt x="17880" y="20843"/>
                  <a:pt x="18293" y="21038"/>
                </a:cubicBezTo>
                <a:cubicBezTo>
                  <a:pt x="18900" y="21281"/>
                  <a:pt x="20333" y="21937"/>
                  <a:pt x="21184" y="22350"/>
                </a:cubicBezTo>
                <a:cubicBezTo>
                  <a:pt x="21888" y="22665"/>
                  <a:pt x="22374" y="22933"/>
                  <a:pt x="24342" y="23977"/>
                </a:cubicBezTo>
                <a:lnTo>
                  <a:pt x="26844" y="25313"/>
                </a:lnTo>
                <a:cubicBezTo>
                  <a:pt x="28155" y="26018"/>
                  <a:pt x="28860" y="26406"/>
                  <a:pt x="30803" y="27597"/>
                </a:cubicBezTo>
                <a:cubicBezTo>
                  <a:pt x="31639" y="28110"/>
                  <a:pt x="31970" y="28325"/>
                  <a:pt x="31900" y="28325"/>
                </a:cubicBezTo>
                <a:cubicBezTo>
                  <a:pt x="31881" y="28325"/>
                  <a:pt x="31830" y="28309"/>
                  <a:pt x="31751" y="28277"/>
                </a:cubicBezTo>
                <a:cubicBezTo>
                  <a:pt x="30026" y="27572"/>
                  <a:pt x="29176" y="27257"/>
                  <a:pt x="27840" y="26819"/>
                </a:cubicBezTo>
                <a:cubicBezTo>
                  <a:pt x="23759" y="25483"/>
                  <a:pt x="23297" y="25313"/>
                  <a:pt x="20358" y="24172"/>
                </a:cubicBezTo>
                <a:cubicBezTo>
                  <a:pt x="18924" y="23613"/>
                  <a:pt x="16301" y="22544"/>
                  <a:pt x="14285" y="21694"/>
                </a:cubicBezTo>
                <a:cubicBezTo>
                  <a:pt x="10641" y="20212"/>
                  <a:pt x="7118" y="18487"/>
                  <a:pt x="3717" y="16519"/>
                </a:cubicBezTo>
                <a:lnTo>
                  <a:pt x="1847" y="15451"/>
                </a:lnTo>
                <a:cubicBezTo>
                  <a:pt x="1555" y="15281"/>
                  <a:pt x="1264" y="15111"/>
                  <a:pt x="997" y="14916"/>
                </a:cubicBezTo>
                <a:cubicBezTo>
                  <a:pt x="997" y="14916"/>
                  <a:pt x="997" y="14916"/>
                  <a:pt x="998" y="14916"/>
                </a:cubicBezTo>
                <a:close/>
                <a:moveTo>
                  <a:pt x="36295" y="4362"/>
                </a:moveTo>
                <a:lnTo>
                  <a:pt x="36295" y="4362"/>
                </a:lnTo>
                <a:cubicBezTo>
                  <a:pt x="36310" y="4362"/>
                  <a:pt x="36357" y="4506"/>
                  <a:pt x="36439" y="4762"/>
                </a:cubicBezTo>
                <a:cubicBezTo>
                  <a:pt x="36682" y="5515"/>
                  <a:pt x="37338" y="7313"/>
                  <a:pt x="37605" y="7871"/>
                </a:cubicBezTo>
                <a:cubicBezTo>
                  <a:pt x="38407" y="9718"/>
                  <a:pt x="39184" y="11297"/>
                  <a:pt x="40593" y="14066"/>
                </a:cubicBezTo>
                <a:cubicBezTo>
                  <a:pt x="44188" y="21086"/>
                  <a:pt x="45816" y="24512"/>
                  <a:pt x="47249" y="28131"/>
                </a:cubicBezTo>
                <a:cubicBezTo>
                  <a:pt x="47565" y="28933"/>
                  <a:pt x="48002" y="29977"/>
                  <a:pt x="48221" y="30439"/>
                </a:cubicBezTo>
                <a:cubicBezTo>
                  <a:pt x="48545" y="31147"/>
                  <a:pt x="48616" y="31333"/>
                  <a:pt x="48574" y="31333"/>
                </a:cubicBezTo>
                <a:cubicBezTo>
                  <a:pt x="48566" y="31333"/>
                  <a:pt x="48553" y="31326"/>
                  <a:pt x="48537" y="31313"/>
                </a:cubicBezTo>
                <a:cubicBezTo>
                  <a:pt x="48197" y="30973"/>
                  <a:pt x="45889" y="27985"/>
                  <a:pt x="44941" y="26674"/>
                </a:cubicBezTo>
                <a:cubicBezTo>
                  <a:pt x="40520" y="20333"/>
                  <a:pt x="37897" y="13726"/>
                  <a:pt x="36415" y="5248"/>
                </a:cubicBezTo>
                <a:cubicBezTo>
                  <a:pt x="36317" y="4631"/>
                  <a:pt x="36275" y="4362"/>
                  <a:pt x="36295" y="4362"/>
                </a:cubicBezTo>
                <a:close/>
                <a:moveTo>
                  <a:pt x="75183" y="3563"/>
                </a:moveTo>
                <a:cubicBezTo>
                  <a:pt x="75184" y="3563"/>
                  <a:pt x="75185" y="3566"/>
                  <a:pt x="75185" y="3572"/>
                </a:cubicBezTo>
                <a:cubicBezTo>
                  <a:pt x="75185" y="3620"/>
                  <a:pt x="75064" y="4592"/>
                  <a:pt x="74894" y="5758"/>
                </a:cubicBezTo>
                <a:cubicBezTo>
                  <a:pt x="74748" y="6900"/>
                  <a:pt x="74505" y="8940"/>
                  <a:pt x="74335" y="10301"/>
                </a:cubicBezTo>
                <a:cubicBezTo>
                  <a:pt x="73242" y="19823"/>
                  <a:pt x="72513" y="23613"/>
                  <a:pt x="70400" y="30949"/>
                </a:cubicBezTo>
                <a:cubicBezTo>
                  <a:pt x="70035" y="32164"/>
                  <a:pt x="69695" y="33451"/>
                  <a:pt x="69598" y="33791"/>
                </a:cubicBezTo>
                <a:cubicBezTo>
                  <a:pt x="69525" y="34131"/>
                  <a:pt x="69428" y="34496"/>
                  <a:pt x="69428" y="34593"/>
                </a:cubicBezTo>
                <a:cubicBezTo>
                  <a:pt x="69407" y="34705"/>
                  <a:pt x="69390" y="34761"/>
                  <a:pt x="69378" y="34761"/>
                </a:cubicBezTo>
                <a:cubicBezTo>
                  <a:pt x="69333" y="34761"/>
                  <a:pt x="69342" y="34057"/>
                  <a:pt x="69379" y="32674"/>
                </a:cubicBezTo>
                <a:cubicBezTo>
                  <a:pt x="69574" y="25022"/>
                  <a:pt x="71299" y="15548"/>
                  <a:pt x="73995" y="7070"/>
                </a:cubicBezTo>
                <a:cubicBezTo>
                  <a:pt x="74758" y="4711"/>
                  <a:pt x="75147" y="3563"/>
                  <a:pt x="75183" y="3563"/>
                </a:cubicBezTo>
                <a:close/>
                <a:moveTo>
                  <a:pt x="32990" y="34010"/>
                </a:moveTo>
                <a:cubicBezTo>
                  <a:pt x="34107" y="34010"/>
                  <a:pt x="36026" y="34107"/>
                  <a:pt x="37241" y="34204"/>
                </a:cubicBezTo>
                <a:cubicBezTo>
                  <a:pt x="37484" y="34228"/>
                  <a:pt x="37702" y="34253"/>
                  <a:pt x="37678" y="34277"/>
                </a:cubicBezTo>
                <a:cubicBezTo>
                  <a:pt x="37644" y="34294"/>
                  <a:pt x="37597" y="34311"/>
                  <a:pt x="37556" y="34311"/>
                </a:cubicBezTo>
                <a:cubicBezTo>
                  <a:pt x="37539" y="34311"/>
                  <a:pt x="37522" y="34308"/>
                  <a:pt x="37508" y="34301"/>
                </a:cubicBezTo>
                <a:cubicBezTo>
                  <a:pt x="37265" y="34301"/>
                  <a:pt x="34714" y="34544"/>
                  <a:pt x="33961" y="34666"/>
                </a:cubicBezTo>
                <a:cubicBezTo>
                  <a:pt x="33548" y="34714"/>
                  <a:pt x="32698" y="34884"/>
                  <a:pt x="32042" y="35006"/>
                </a:cubicBezTo>
                <a:cubicBezTo>
                  <a:pt x="29710" y="35565"/>
                  <a:pt x="27330" y="35929"/>
                  <a:pt x="24949" y="36123"/>
                </a:cubicBezTo>
                <a:lnTo>
                  <a:pt x="23346" y="36245"/>
                </a:lnTo>
                <a:cubicBezTo>
                  <a:pt x="22211" y="36335"/>
                  <a:pt x="20287" y="36385"/>
                  <a:pt x="18646" y="36385"/>
                </a:cubicBezTo>
                <a:cubicBezTo>
                  <a:pt x="18074" y="36385"/>
                  <a:pt x="17536" y="36379"/>
                  <a:pt x="17078" y="36366"/>
                </a:cubicBezTo>
                <a:cubicBezTo>
                  <a:pt x="14989" y="36293"/>
                  <a:pt x="13847" y="36293"/>
                  <a:pt x="12851" y="36293"/>
                </a:cubicBezTo>
                <a:cubicBezTo>
                  <a:pt x="12617" y="36298"/>
                  <a:pt x="12425" y="36300"/>
                  <a:pt x="12275" y="36300"/>
                </a:cubicBezTo>
                <a:cubicBezTo>
                  <a:pt x="11581" y="36300"/>
                  <a:pt x="11774" y="36241"/>
                  <a:pt x="12851" y="36002"/>
                </a:cubicBezTo>
                <a:cubicBezTo>
                  <a:pt x="17758" y="34884"/>
                  <a:pt x="22763" y="34253"/>
                  <a:pt x="27791" y="34107"/>
                </a:cubicBezTo>
                <a:cubicBezTo>
                  <a:pt x="30075" y="34034"/>
                  <a:pt x="30973" y="34010"/>
                  <a:pt x="32990" y="34010"/>
                </a:cubicBezTo>
                <a:close/>
                <a:moveTo>
                  <a:pt x="53444" y="11054"/>
                </a:moveTo>
                <a:lnTo>
                  <a:pt x="53565" y="11418"/>
                </a:lnTo>
                <a:cubicBezTo>
                  <a:pt x="53711" y="11855"/>
                  <a:pt x="53881" y="12414"/>
                  <a:pt x="54318" y="13993"/>
                </a:cubicBezTo>
                <a:cubicBezTo>
                  <a:pt x="54488" y="14600"/>
                  <a:pt x="54683" y="15232"/>
                  <a:pt x="54755" y="15402"/>
                </a:cubicBezTo>
                <a:cubicBezTo>
                  <a:pt x="54804" y="15524"/>
                  <a:pt x="54828" y="15645"/>
                  <a:pt x="54877" y="15766"/>
                </a:cubicBezTo>
                <a:cubicBezTo>
                  <a:pt x="54877" y="15839"/>
                  <a:pt x="55727" y="18098"/>
                  <a:pt x="56262" y="19386"/>
                </a:cubicBezTo>
                <a:cubicBezTo>
                  <a:pt x="56747" y="20528"/>
                  <a:pt x="58059" y="23418"/>
                  <a:pt x="58594" y="24512"/>
                </a:cubicBezTo>
                <a:cubicBezTo>
                  <a:pt x="58837" y="25022"/>
                  <a:pt x="59055" y="25508"/>
                  <a:pt x="59104" y="25605"/>
                </a:cubicBezTo>
                <a:cubicBezTo>
                  <a:pt x="59152" y="25726"/>
                  <a:pt x="59638" y="26698"/>
                  <a:pt x="60197" y="27791"/>
                </a:cubicBezTo>
                <a:cubicBezTo>
                  <a:pt x="60756" y="28884"/>
                  <a:pt x="61654" y="30682"/>
                  <a:pt x="62189" y="31775"/>
                </a:cubicBezTo>
                <a:cubicBezTo>
                  <a:pt x="62723" y="32844"/>
                  <a:pt x="63185" y="33743"/>
                  <a:pt x="63185" y="33767"/>
                </a:cubicBezTo>
                <a:cubicBezTo>
                  <a:pt x="63258" y="33888"/>
                  <a:pt x="63331" y="34010"/>
                  <a:pt x="63379" y="34156"/>
                </a:cubicBezTo>
                <a:cubicBezTo>
                  <a:pt x="63452" y="34326"/>
                  <a:pt x="63646" y="34763"/>
                  <a:pt x="63817" y="35103"/>
                </a:cubicBezTo>
                <a:cubicBezTo>
                  <a:pt x="64400" y="36318"/>
                  <a:pt x="65468" y="38820"/>
                  <a:pt x="65736" y="39573"/>
                </a:cubicBezTo>
                <a:cubicBezTo>
                  <a:pt x="65760" y="39694"/>
                  <a:pt x="65808" y="39816"/>
                  <a:pt x="65881" y="39937"/>
                </a:cubicBezTo>
                <a:cubicBezTo>
                  <a:pt x="65930" y="39961"/>
                  <a:pt x="65930" y="40010"/>
                  <a:pt x="65930" y="40034"/>
                </a:cubicBezTo>
                <a:cubicBezTo>
                  <a:pt x="65954" y="40204"/>
                  <a:pt x="65979" y="40350"/>
                  <a:pt x="66051" y="40496"/>
                </a:cubicBezTo>
                <a:lnTo>
                  <a:pt x="66197" y="40884"/>
                </a:lnTo>
                <a:lnTo>
                  <a:pt x="65323" y="40059"/>
                </a:lnTo>
                <a:cubicBezTo>
                  <a:pt x="61582" y="36366"/>
                  <a:pt x="59201" y="33062"/>
                  <a:pt x="57258" y="28836"/>
                </a:cubicBezTo>
                <a:cubicBezTo>
                  <a:pt x="55314" y="24487"/>
                  <a:pt x="54075" y="19848"/>
                  <a:pt x="53614" y="15111"/>
                </a:cubicBezTo>
                <a:cubicBezTo>
                  <a:pt x="53517" y="14212"/>
                  <a:pt x="53395" y="11734"/>
                  <a:pt x="53419" y="11345"/>
                </a:cubicBezTo>
                <a:lnTo>
                  <a:pt x="53444" y="11054"/>
                </a:lnTo>
                <a:close/>
                <a:moveTo>
                  <a:pt x="40247" y="44065"/>
                </a:moveTo>
                <a:cubicBezTo>
                  <a:pt x="40248" y="44065"/>
                  <a:pt x="40250" y="44066"/>
                  <a:pt x="40253" y="44067"/>
                </a:cubicBezTo>
                <a:cubicBezTo>
                  <a:pt x="40350" y="44115"/>
                  <a:pt x="40739" y="44334"/>
                  <a:pt x="41103" y="44528"/>
                </a:cubicBezTo>
                <a:cubicBezTo>
                  <a:pt x="41492" y="44747"/>
                  <a:pt x="42512" y="45281"/>
                  <a:pt x="43411" y="45743"/>
                </a:cubicBezTo>
                <a:cubicBezTo>
                  <a:pt x="45597" y="46909"/>
                  <a:pt x="45694" y="46958"/>
                  <a:pt x="46618" y="47468"/>
                </a:cubicBezTo>
                <a:cubicBezTo>
                  <a:pt x="48342" y="48415"/>
                  <a:pt x="51330" y="50334"/>
                  <a:pt x="53760" y="52083"/>
                </a:cubicBezTo>
                <a:lnTo>
                  <a:pt x="55363" y="53201"/>
                </a:lnTo>
                <a:cubicBezTo>
                  <a:pt x="56019" y="53686"/>
                  <a:pt x="57209" y="54561"/>
                  <a:pt x="58011" y="55144"/>
                </a:cubicBezTo>
                <a:cubicBezTo>
                  <a:pt x="59007" y="55897"/>
                  <a:pt x="60027" y="56626"/>
                  <a:pt x="61120" y="57257"/>
                </a:cubicBezTo>
                <a:cubicBezTo>
                  <a:pt x="61290" y="57355"/>
                  <a:pt x="61460" y="57452"/>
                  <a:pt x="61606" y="57573"/>
                </a:cubicBezTo>
                <a:cubicBezTo>
                  <a:pt x="61606" y="57575"/>
                  <a:pt x="61603" y="57576"/>
                  <a:pt x="61598" y="57576"/>
                </a:cubicBezTo>
                <a:cubicBezTo>
                  <a:pt x="61467" y="57576"/>
                  <a:pt x="59727" y="57002"/>
                  <a:pt x="58909" y="56699"/>
                </a:cubicBezTo>
                <a:cubicBezTo>
                  <a:pt x="57258" y="56067"/>
                  <a:pt x="55630" y="55314"/>
                  <a:pt x="54075" y="54464"/>
                </a:cubicBezTo>
                <a:cubicBezTo>
                  <a:pt x="53274" y="54002"/>
                  <a:pt x="51257" y="52763"/>
                  <a:pt x="50820" y="52472"/>
                </a:cubicBezTo>
                <a:lnTo>
                  <a:pt x="49994" y="51913"/>
                </a:lnTo>
                <a:cubicBezTo>
                  <a:pt x="47954" y="50528"/>
                  <a:pt x="45719" y="48877"/>
                  <a:pt x="44261" y="47662"/>
                </a:cubicBezTo>
                <a:cubicBezTo>
                  <a:pt x="43945" y="47419"/>
                  <a:pt x="43605" y="47128"/>
                  <a:pt x="43484" y="47030"/>
                </a:cubicBezTo>
                <a:cubicBezTo>
                  <a:pt x="42981" y="46647"/>
                  <a:pt x="40137" y="44065"/>
                  <a:pt x="40247" y="44065"/>
                </a:cubicBezTo>
                <a:close/>
                <a:moveTo>
                  <a:pt x="24249" y="52689"/>
                </a:moveTo>
                <a:cubicBezTo>
                  <a:pt x="24304" y="52689"/>
                  <a:pt x="24865" y="52898"/>
                  <a:pt x="25556" y="53152"/>
                </a:cubicBezTo>
                <a:cubicBezTo>
                  <a:pt x="26698" y="53614"/>
                  <a:pt x="27888" y="53978"/>
                  <a:pt x="29103" y="54269"/>
                </a:cubicBezTo>
                <a:lnTo>
                  <a:pt x="30050" y="54488"/>
                </a:lnTo>
                <a:cubicBezTo>
                  <a:pt x="31216" y="54755"/>
                  <a:pt x="32407" y="54925"/>
                  <a:pt x="33621" y="55071"/>
                </a:cubicBezTo>
                <a:cubicBezTo>
                  <a:pt x="34156" y="55120"/>
                  <a:pt x="35443" y="55241"/>
                  <a:pt x="36463" y="55338"/>
                </a:cubicBezTo>
                <a:cubicBezTo>
                  <a:pt x="37484" y="55460"/>
                  <a:pt x="39694" y="55581"/>
                  <a:pt x="41346" y="55654"/>
                </a:cubicBezTo>
                <a:cubicBezTo>
                  <a:pt x="47298" y="55873"/>
                  <a:pt x="47735" y="55946"/>
                  <a:pt x="51257" y="56893"/>
                </a:cubicBezTo>
                <a:cubicBezTo>
                  <a:pt x="51476" y="56942"/>
                  <a:pt x="52253" y="57257"/>
                  <a:pt x="52982" y="57573"/>
                </a:cubicBezTo>
                <a:cubicBezTo>
                  <a:pt x="53735" y="57865"/>
                  <a:pt x="54343" y="58132"/>
                  <a:pt x="54343" y="58156"/>
                </a:cubicBezTo>
                <a:cubicBezTo>
                  <a:pt x="54172" y="58180"/>
                  <a:pt x="54002" y="58205"/>
                  <a:pt x="53857" y="58205"/>
                </a:cubicBezTo>
                <a:cubicBezTo>
                  <a:pt x="53589" y="58229"/>
                  <a:pt x="52375" y="58351"/>
                  <a:pt x="51185" y="58472"/>
                </a:cubicBezTo>
                <a:cubicBezTo>
                  <a:pt x="47500" y="58828"/>
                  <a:pt x="44920" y="58997"/>
                  <a:pt x="42792" y="58997"/>
                </a:cubicBezTo>
                <a:cubicBezTo>
                  <a:pt x="41580" y="58997"/>
                  <a:pt x="40515" y="58942"/>
                  <a:pt x="39476" y="58836"/>
                </a:cubicBezTo>
                <a:cubicBezTo>
                  <a:pt x="36488" y="58521"/>
                  <a:pt x="33573" y="57646"/>
                  <a:pt x="30390" y="56091"/>
                </a:cubicBezTo>
                <a:cubicBezTo>
                  <a:pt x="28884" y="55363"/>
                  <a:pt x="24244" y="52788"/>
                  <a:pt x="24244" y="52690"/>
                </a:cubicBezTo>
                <a:cubicBezTo>
                  <a:pt x="24244" y="52689"/>
                  <a:pt x="24246" y="52689"/>
                  <a:pt x="24249" y="52689"/>
                </a:cubicBezTo>
                <a:close/>
                <a:moveTo>
                  <a:pt x="101884" y="35123"/>
                </a:moveTo>
                <a:cubicBezTo>
                  <a:pt x="101917" y="35123"/>
                  <a:pt x="101723" y="35403"/>
                  <a:pt x="101348" y="35953"/>
                </a:cubicBezTo>
                <a:cubicBezTo>
                  <a:pt x="100619" y="37022"/>
                  <a:pt x="99769" y="38261"/>
                  <a:pt x="99623" y="38504"/>
                </a:cubicBezTo>
                <a:cubicBezTo>
                  <a:pt x="99550" y="38650"/>
                  <a:pt x="99308" y="39038"/>
                  <a:pt x="99089" y="39378"/>
                </a:cubicBezTo>
                <a:cubicBezTo>
                  <a:pt x="98433" y="40399"/>
                  <a:pt x="97607" y="41808"/>
                  <a:pt x="97024" y="42804"/>
                </a:cubicBezTo>
                <a:lnTo>
                  <a:pt x="96417" y="43897"/>
                </a:lnTo>
                <a:cubicBezTo>
                  <a:pt x="96222" y="44261"/>
                  <a:pt x="95008" y="46496"/>
                  <a:pt x="94668" y="47152"/>
                </a:cubicBezTo>
                <a:cubicBezTo>
                  <a:pt x="93477" y="49484"/>
                  <a:pt x="91801" y="53225"/>
                  <a:pt x="91315" y="54610"/>
                </a:cubicBezTo>
                <a:cubicBezTo>
                  <a:pt x="91267" y="54755"/>
                  <a:pt x="91121" y="55144"/>
                  <a:pt x="91000" y="55484"/>
                </a:cubicBezTo>
                <a:cubicBezTo>
                  <a:pt x="90854" y="55800"/>
                  <a:pt x="90732" y="56140"/>
                  <a:pt x="90732" y="56237"/>
                </a:cubicBezTo>
                <a:cubicBezTo>
                  <a:pt x="90708" y="56286"/>
                  <a:pt x="90684" y="56359"/>
                  <a:pt x="90659" y="56431"/>
                </a:cubicBezTo>
                <a:cubicBezTo>
                  <a:pt x="90514" y="56772"/>
                  <a:pt x="90392" y="57112"/>
                  <a:pt x="90319" y="57476"/>
                </a:cubicBezTo>
                <a:cubicBezTo>
                  <a:pt x="90295" y="57549"/>
                  <a:pt x="90271" y="57622"/>
                  <a:pt x="90247" y="57695"/>
                </a:cubicBezTo>
                <a:cubicBezTo>
                  <a:pt x="90125" y="57840"/>
                  <a:pt x="89421" y="60391"/>
                  <a:pt x="89129" y="61557"/>
                </a:cubicBezTo>
                <a:cubicBezTo>
                  <a:pt x="89008" y="62140"/>
                  <a:pt x="88886" y="62675"/>
                  <a:pt x="88862" y="62772"/>
                </a:cubicBezTo>
                <a:cubicBezTo>
                  <a:pt x="88846" y="62857"/>
                  <a:pt x="88831" y="62902"/>
                  <a:pt x="88813" y="62902"/>
                </a:cubicBezTo>
                <a:cubicBezTo>
                  <a:pt x="88775" y="62902"/>
                  <a:pt x="88726" y="62693"/>
                  <a:pt x="88643" y="62213"/>
                </a:cubicBezTo>
                <a:lnTo>
                  <a:pt x="88643" y="62189"/>
                </a:lnTo>
                <a:cubicBezTo>
                  <a:pt x="88157" y="59249"/>
                  <a:pt x="88206" y="56383"/>
                  <a:pt x="88789" y="54075"/>
                </a:cubicBezTo>
                <a:cubicBezTo>
                  <a:pt x="90101" y="48779"/>
                  <a:pt x="92967" y="44553"/>
                  <a:pt x="100935" y="36099"/>
                </a:cubicBezTo>
                <a:cubicBezTo>
                  <a:pt x="101551" y="35445"/>
                  <a:pt x="101849" y="35123"/>
                  <a:pt x="101884" y="35123"/>
                </a:cubicBezTo>
                <a:close/>
                <a:moveTo>
                  <a:pt x="75200" y="44163"/>
                </a:moveTo>
                <a:cubicBezTo>
                  <a:pt x="75254" y="44163"/>
                  <a:pt x="76364" y="45302"/>
                  <a:pt x="76813" y="45840"/>
                </a:cubicBezTo>
                <a:cubicBezTo>
                  <a:pt x="78440" y="47783"/>
                  <a:pt x="80797" y="51257"/>
                  <a:pt x="82522" y="54269"/>
                </a:cubicBezTo>
                <a:cubicBezTo>
                  <a:pt x="83323" y="55678"/>
                  <a:pt x="84878" y="58715"/>
                  <a:pt x="85242" y="59589"/>
                </a:cubicBezTo>
                <a:cubicBezTo>
                  <a:pt x="85315" y="59759"/>
                  <a:pt x="85412" y="60027"/>
                  <a:pt x="85485" y="60148"/>
                </a:cubicBezTo>
                <a:cubicBezTo>
                  <a:pt x="85534" y="60294"/>
                  <a:pt x="85704" y="60683"/>
                  <a:pt x="85825" y="60998"/>
                </a:cubicBezTo>
                <a:cubicBezTo>
                  <a:pt x="85898" y="61217"/>
                  <a:pt x="85995" y="61436"/>
                  <a:pt x="86141" y="61606"/>
                </a:cubicBezTo>
                <a:cubicBezTo>
                  <a:pt x="86190" y="61606"/>
                  <a:pt x="86190" y="61630"/>
                  <a:pt x="86141" y="61654"/>
                </a:cubicBezTo>
                <a:cubicBezTo>
                  <a:pt x="86093" y="61654"/>
                  <a:pt x="86093" y="61679"/>
                  <a:pt x="86117" y="61703"/>
                </a:cubicBezTo>
                <a:cubicBezTo>
                  <a:pt x="86360" y="62310"/>
                  <a:pt x="86578" y="62942"/>
                  <a:pt x="86773" y="63573"/>
                </a:cubicBezTo>
                <a:cubicBezTo>
                  <a:pt x="86821" y="63719"/>
                  <a:pt x="86918" y="64059"/>
                  <a:pt x="86991" y="64278"/>
                </a:cubicBezTo>
                <a:cubicBezTo>
                  <a:pt x="87016" y="64424"/>
                  <a:pt x="87089" y="64569"/>
                  <a:pt x="87186" y="64691"/>
                </a:cubicBezTo>
                <a:cubicBezTo>
                  <a:pt x="87234" y="64691"/>
                  <a:pt x="87234" y="64715"/>
                  <a:pt x="87186" y="64715"/>
                </a:cubicBezTo>
                <a:cubicBezTo>
                  <a:pt x="87137" y="64739"/>
                  <a:pt x="87137" y="64837"/>
                  <a:pt x="87186" y="64934"/>
                </a:cubicBezTo>
                <a:cubicBezTo>
                  <a:pt x="87234" y="65031"/>
                  <a:pt x="87307" y="65298"/>
                  <a:pt x="87356" y="65541"/>
                </a:cubicBezTo>
                <a:cubicBezTo>
                  <a:pt x="87380" y="65687"/>
                  <a:pt x="87429" y="65833"/>
                  <a:pt x="87501" y="65978"/>
                </a:cubicBezTo>
                <a:cubicBezTo>
                  <a:pt x="87526" y="66051"/>
                  <a:pt x="87550" y="66124"/>
                  <a:pt x="87526" y="66197"/>
                </a:cubicBezTo>
                <a:cubicBezTo>
                  <a:pt x="87526" y="66270"/>
                  <a:pt x="87550" y="66343"/>
                  <a:pt x="87599" y="66391"/>
                </a:cubicBezTo>
                <a:cubicBezTo>
                  <a:pt x="87647" y="66416"/>
                  <a:pt x="87647" y="66513"/>
                  <a:pt x="87647" y="66610"/>
                </a:cubicBezTo>
                <a:cubicBezTo>
                  <a:pt x="87647" y="66683"/>
                  <a:pt x="87647" y="66756"/>
                  <a:pt x="87672" y="66828"/>
                </a:cubicBezTo>
                <a:cubicBezTo>
                  <a:pt x="87720" y="66877"/>
                  <a:pt x="87720" y="66950"/>
                  <a:pt x="87720" y="67023"/>
                </a:cubicBezTo>
                <a:cubicBezTo>
                  <a:pt x="87720" y="67120"/>
                  <a:pt x="87793" y="67509"/>
                  <a:pt x="87890" y="67922"/>
                </a:cubicBezTo>
                <a:cubicBezTo>
                  <a:pt x="87939" y="68165"/>
                  <a:pt x="87987" y="68432"/>
                  <a:pt x="88012" y="68675"/>
                </a:cubicBezTo>
                <a:cubicBezTo>
                  <a:pt x="87998" y="68688"/>
                  <a:pt x="87991" y="68701"/>
                  <a:pt x="87978" y="68701"/>
                </a:cubicBezTo>
                <a:cubicBezTo>
                  <a:pt x="87946" y="68701"/>
                  <a:pt x="87882" y="68607"/>
                  <a:pt x="87599" y="68165"/>
                </a:cubicBezTo>
                <a:cubicBezTo>
                  <a:pt x="87404" y="67849"/>
                  <a:pt x="86991" y="67290"/>
                  <a:pt x="86676" y="66877"/>
                </a:cubicBezTo>
                <a:cubicBezTo>
                  <a:pt x="85510" y="65347"/>
                  <a:pt x="84125" y="63355"/>
                  <a:pt x="83493" y="62310"/>
                </a:cubicBezTo>
                <a:cubicBezTo>
                  <a:pt x="81574" y="59249"/>
                  <a:pt x="80019" y="55994"/>
                  <a:pt x="78829" y="52593"/>
                </a:cubicBezTo>
                <a:cubicBezTo>
                  <a:pt x="78368" y="51257"/>
                  <a:pt x="77299" y="48488"/>
                  <a:pt x="76837" y="47492"/>
                </a:cubicBezTo>
                <a:cubicBezTo>
                  <a:pt x="76424" y="46569"/>
                  <a:pt x="75453" y="44601"/>
                  <a:pt x="75210" y="44188"/>
                </a:cubicBezTo>
                <a:cubicBezTo>
                  <a:pt x="75198" y="44171"/>
                  <a:pt x="75196" y="44163"/>
                  <a:pt x="75200" y="44163"/>
                </a:cubicBezTo>
                <a:close/>
                <a:moveTo>
                  <a:pt x="53711" y="63403"/>
                </a:moveTo>
                <a:lnTo>
                  <a:pt x="53711" y="63403"/>
                </a:lnTo>
                <a:cubicBezTo>
                  <a:pt x="53930" y="63428"/>
                  <a:pt x="54124" y="63500"/>
                  <a:pt x="54343" y="63549"/>
                </a:cubicBezTo>
                <a:cubicBezTo>
                  <a:pt x="55509" y="63865"/>
                  <a:pt x="57160" y="64229"/>
                  <a:pt x="59371" y="64642"/>
                </a:cubicBezTo>
                <a:cubicBezTo>
                  <a:pt x="61776" y="65031"/>
                  <a:pt x="64132" y="65541"/>
                  <a:pt x="66489" y="66197"/>
                </a:cubicBezTo>
                <a:cubicBezTo>
                  <a:pt x="70254" y="67241"/>
                  <a:pt x="72319" y="68140"/>
                  <a:pt x="73388" y="69233"/>
                </a:cubicBezTo>
                <a:cubicBezTo>
                  <a:pt x="73509" y="69355"/>
                  <a:pt x="73631" y="69452"/>
                  <a:pt x="73752" y="69525"/>
                </a:cubicBezTo>
                <a:cubicBezTo>
                  <a:pt x="73755" y="69522"/>
                  <a:pt x="73759" y="69520"/>
                  <a:pt x="73763" y="69520"/>
                </a:cubicBezTo>
                <a:cubicBezTo>
                  <a:pt x="73789" y="69520"/>
                  <a:pt x="73828" y="69586"/>
                  <a:pt x="73849" y="69671"/>
                </a:cubicBezTo>
                <a:cubicBezTo>
                  <a:pt x="73898" y="69792"/>
                  <a:pt x="73946" y="69889"/>
                  <a:pt x="74044" y="69962"/>
                </a:cubicBezTo>
                <a:cubicBezTo>
                  <a:pt x="74214" y="70205"/>
                  <a:pt x="74408" y="70472"/>
                  <a:pt x="74554" y="70740"/>
                </a:cubicBezTo>
                <a:cubicBezTo>
                  <a:pt x="74797" y="71080"/>
                  <a:pt x="75040" y="71444"/>
                  <a:pt x="75112" y="71541"/>
                </a:cubicBezTo>
                <a:cubicBezTo>
                  <a:pt x="75185" y="71638"/>
                  <a:pt x="75234" y="71711"/>
                  <a:pt x="75210" y="71735"/>
                </a:cubicBezTo>
                <a:cubicBezTo>
                  <a:pt x="75210" y="71906"/>
                  <a:pt x="75258" y="72076"/>
                  <a:pt x="75380" y="72197"/>
                </a:cubicBezTo>
                <a:cubicBezTo>
                  <a:pt x="75404" y="72197"/>
                  <a:pt x="75428" y="72270"/>
                  <a:pt x="75428" y="72319"/>
                </a:cubicBezTo>
                <a:cubicBezTo>
                  <a:pt x="75428" y="72391"/>
                  <a:pt x="75355" y="72440"/>
                  <a:pt x="75015" y="72440"/>
                </a:cubicBezTo>
                <a:cubicBezTo>
                  <a:pt x="74505" y="72440"/>
                  <a:pt x="72586" y="71906"/>
                  <a:pt x="71104" y="71347"/>
                </a:cubicBezTo>
                <a:cubicBezTo>
                  <a:pt x="70133" y="70958"/>
                  <a:pt x="67898" y="69962"/>
                  <a:pt x="65323" y="68748"/>
                </a:cubicBezTo>
                <a:lnTo>
                  <a:pt x="62893" y="67630"/>
                </a:lnTo>
                <a:cubicBezTo>
                  <a:pt x="62262" y="67339"/>
                  <a:pt x="60877" y="66707"/>
                  <a:pt x="59833" y="66197"/>
                </a:cubicBezTo>
                <a:cubicBezTo>
                  <a:pt x="58788" y="65711"/>
                  <a:pt x="56990" y="64885"/>
                  <a:pt x="55824" y="64375"/>
                </a:cubicBezTo>
                <a:cubicBezTo>
                  <a:pt x="54658" y="63841"/>
                  <a:pt x="53711" y="63403"/>
                  <a:pt x="53711" y="63403"/>
                </a:cubicBezTo>
                <a:close/>
                <a:moveTo>
                  <a:pt x="88341" y="75889"/>
                </a:moveTo>
                <a:cubicBezTo>
                  <a:pt x="88356" y="75889"/>
                  <a:pt x="88391" y="75913"/>
                  <a:pt x="88449" y="75962"/>
                </a:cubicBezTo>
                <a:cubicBezTo>
                  <a:pt x="88522" y="76035"/>
                  <a:pt x="88570" y="76132"/>
                  <a:pt x="88595" y="76230"/>
                </a:cubicBezTo>
                <a:cubicBezTo>
                  <a:pt x="88605" y="76283"/>
                  <a:pt x="88607" y="76313"/>
                  <a:pt x="88594" y="76313"/>
                </a:cubicBezTo>
                <a:cubicBezTo>
                  <a:pt x="88579" y="76313"/>
                  <a:pt x="88541" y="76265"/>
                  <a:pt x="88473" y="76157"/>
                </a:cubicBezTo>
                <a:cubicBezTo>
                  <a:pt x="88361" y="75980"/>
                  <a:pt x="88312" y="75889"/>
                  <a:pt x="88341" y="75889"/>
                </a:cubicBezTo>
                <a:close/>
                <a:moveTo>
                  <a:pt x="61286" y="71094"/>
                </a:moveTo>
                <a:cubicBezTo>
                  <a:pt x="63410" y="71094"/>
                  <a:pt x="65391" y="71430"/>
                  <a:pt x="66586" y="72027"/>
                </a:cubicBezTo>
                <a:cubicBezTo>
                  <a:pt x="67096" y="72270"/>
                  <a:pt x="67606" y="72561"/>
                  <a:pt x="68092" y="72902"/>
                </a:cubicBezTo>
                <a:cubicBezTo>
                  <a:pt x="68213" y="72999"/>
                  <a:pt x="68359" y="73072"/>
                  <a:pt x="68505" y="73169"/>
                </a:cubicBezTo>
                <a:cubicBezTo>
                  <a:pt x="68554" y="73193"/>
                  <a:pt x="68578" y="73193"/>
                  <a:pt x="68578" y="73217"/>
                </a:cubicBezTo>
                <a:cubicBezTo>
                  <a:pt x="68578" y="73217"/>
                  <a:pt x="67995" y="73314"/>
                  <a:pt x="67315" y="73436"/>
                </a:cubicBezTo>
                <a:cubicBezTo>
                  <a:pt x="60124" y="74723"/>
                  <a:pt x="53079" y="76837"/>
                  <a:pt x="46350" y="79679"/>
                </a:cubicBezTo>
                <a:cubicBezTo>
                  <a:pt x="44480" y="80481"/>
                  <a:pt x="42269" y="81525"/>
                  <a:pt x="40374" y="82497"/>
                </a:cubicBezTo>
                <a:cubicBezTo>
                  <a:pt x="39965" y="82702"/>
                  <a:pt x="39641" y="82864"/>
                  <a:pt x="39621" y="82864"/>
                </a:cubicBezTo>
                <a:cubicBezTo>
                  <a:pt x="39620" y="82864"/>
                  <a:pt x="39620" y="82863"/>
                  <a:pt x="39621" y="82861"/>
                </a:cubicBezTo>
                <a:cubicBezTo>
                  <a:pt x="39621" y="82837"/>
                  <a:pt x="39840" y="82691"/>
                  <a:pt x="40083" y="82521"/>
                </a:cubicBezTo>
                <a:cubicBezTo>
                  <a:pt x="41346" y="81671"/>
                  <a:pt x="44723" y="79217"/>
                  <a:pt x="47346" y="77201"/>
                </a:cubicBezTo>
                <a:cubicBezTo>
                  <a:pt x="51185" y="74286"/>
                  <a:pt x="53371" y="72999"/>
                  <a:pt x="56140" y="72003"/>
                </a:cubicBezTo>
                <a:cubicBezTo>
                  <a:pt x="57598" y="71468"/>
                  <a:pt x="59104" y="71152"/>
                  <a:pt x="60659" y="71104"/>
                </a:cubicBezTo>
                <a:cubicBezTo>
                  <a:pt x="60869" y="71097"/>
                  <a:pt x="61078" y="71094"/>
                  <a:pt x="61286" y="71094"/>
                </a:cubicBezTo>
                <a:close/>
                <a:moveTo>
                  <a:pt x="76170" y="106"/>
                </a:moveTo>
                <a:cubicBezTo>
                  <a:pt x="76138" y="106"/>
                  <a:pt x="76101" y="111"/>
                  <a:pt x="76060" y="122"/>
                </a:cubicBezTo>
                <a:cubicBezTo>
                  <a:pt x="75914" y="147"/>
                  <a:pt x="75987" y="1"/>
                  <a:pt x="75210" y="2260"/>
                </a:cubicBezTo>
                <a:cubicBezTo>
                  <a:pt x="73946" y="6050"/>
                  <a:pt x="73485" y="7531"/>
                  <a:pt x="72805" y="9863"/>
                </a:cubicBezTo>
                <a:cubicBezTo>
                  <a:pt x="69185" y="22617"/>
                  <a:pt x="68068" y="34447"/>
                  <a:pt x="69574" y="43702"/>
                </a:cubicBezTo>
                <a:cubicBezTo>
                  <a:pt x="69662" y="44188"/>
                  <a:pt x="69690" y="44514"/>
                  <a:pt x="69658" y="44514"/>
                </a:cubicBezTo>
                <a:cubicBezTo>
                  <a:pt x="69655" y="44514"/>
                  <a:pt x="69651" y="44511"/>
                  <a:pt x="69647" y="44504"/>
                </a:cubicBezTo>
                <a:cubicBezTo>
                  <a:pt x="69064" y="43751"/>
                  <a:pt x="68432" y="43022"/>
                  <a:pt x="67752" y="42366"/>
                </a:cubicBezTo>
                <a:cubicBezTo>
                  <a:pt x="67436" y="42099"/>
                  <a:pt x="67169" y="41783"/>
                  <a:pt x="66902" y="41468"/>
                </a:cubicBezTo>
                <a:cubicBezTo>
                  <a:pt x="66926" y="41443"/>
                  <a:pt x="66902" y="41370"/>
                  <a:pt x="66829" y="41322"/>
                </a:cubicBezTo>
                <a:cubicBezTo>
                  <a:pt x="66659" y="41006"/>
                  <a:pt x="66513" y="40690"/>
                  <a:pt x="66416" y="40350"/>
                </a:cubicBezTo>
                <a:cubicBezTo>
                  <a:pt x="65954" y="39014"/>
                  <a:pt x="65128" y="36973"/>
                  <a:pt x="64497" y="35589"/>
                </a:cubicBezTo>
                <a:cubicBezTo>
                  <a:pt x="63889" y="34204"/>
                  <a:pt x="62019" y="30390"/>
                  <a:pt x="60367" y="27135"/>
                </a:cubicBezTo>
                <a:cubicBezTo>
                  <a:pt x="58618" y="23734"/>
                  <a:pt x="57063" y="20260"/>
                  <a:pt x="55679" y="16714"/>
                </a:cubicBezTo>
                <a:cubicBezTo>
                  <a:pt x="55168" y="15451"/>
                  <a:pt x="54901" y="14600"/>
                  <a:pt x="54270" y="12463"/>
                </a:cubicBezTo>
                <a:cubicBezTo>
                  <a:pt x="54002" y="11564"/>
                  <a:pt x="53760" y="10738"/>
                  <a:pt x="53687" y="10616"/>
                </a:cubicBezTo>
                <a:cubicBezTo>
                  <a:pt x="53614" y="10349"/>
                  <a:pt x="53541" y="10106"/>
                  <a:pt x="53468" y="9839"/>
                </a:cubicBezTo>
                <a:cubicBezTo>
                  <a:pt x="53371" y="9426"/>
                  <a:pt x="53322" y="9305"/>
                  <a:pt x="53225" y="9280"/>
                </a:cubicBezTo>
                <a:cubicBezTo>
                  <a:pt x="53200" y="9275"/>
                  <a:pt x="53177" y="9272"/>
                  <a:pt x="53155" y="9272"/>
                </a:cubicBezTo>
                <a:cubicBezTo>
                  <a:pt x="52991" y="9272"/>
                  <a:pt x="52936" y="9433"/>
                  <a:pt x="52958" y="9669"/>
                </a:cubicBezTo>
                <a:cubicBezTo>
                  <a:pt x="52982" y="9791"/>
                  <a:pt x="53055" y="10981"/>
                  <a:pt x="53104" y="12293"/>
                </a:cubicBezTo>
                <a:cubicBezTo>
                  <a:pt x="53104" y="13483"/>
                  <a:pt x="53201" y="14673"/>
                  <a:pt x="53322" y="15839"/>
                </a:cubicBezTo>
                <a:cubicBezTo>
                  <a:pt x="53347" y="16009"/>
                  <a:pt x="53371" y="16277"/>
                  <a:pt x="53395" y="16447"/>
                </a:cubicBezTo>
                <a:cubicBezTo>
                  <a:pt x="53395" y="16544"/>
                  <a:pt x="53419" y="16641"/>
                  <a:pt x="53444" y="16738"/>
                </a:cubicBezTo>
                <a:cubicBezTo>
                  <a:pt x="53492" y="16908"/>
                  <a:pt x="53517" y="17078"/>
                  <a:pt x="53517" y="17248"/>
                </a:cubicBezTo>
                <a:cubicBezTo>
                  <a:pt x="53541" y="17515"/>
                  <a:pt x="53589" y="17807"/>
                  <a:pt x="53638" y="18074"/>
                </a:cubicBezTo>
                <a:cubicBezTo>
                  <a:pt x="53687" y="18293"/>
                  <a:pt x="53735" y="18536"/>
                  <a:pt x="53760" y="18779"/>
                </a:cubicBezTo>
                <a:cubicBezTo>
                  <a:pt x="53784" y="19022"/>
                  <a:pt x="53832" y="19289"/>
                  <a:pt x="53881" y="19532"/>
                </a:cubicBezTo>
                <a:cubicBezTo>
                  <a:pt x="53930" y="19750"/>
                  <a:pt x="54027" y="20139"/>
                  <a:pt x="54075" y="20455"/>
                </a:cubicBezTo>
                <a:cubicBezTo>
                  <a:pt x="54100" y="20673"/>
                  <a:pt x="54148" y="20868"/>
                  <a:pt x="54221" y="21086"/>
                </a:cubicBezTo>
                <a:cubicBezTo>
                  <a:pt x="54270" y="21159"/>
                  <a:pt x="54270" y="21256"/>
                  <a:pt x="54245" y="21281"/>
                </a:cubicBezTo>
                <a:cubicBezTo>
                  <a:pt x="54221" y="21305"/>
                  <a:pt x="54245" y="21354"/>
                  <a:pt x="54270" y="21378"/>
                </a:cubicBezTo>
                <a:cubicBezTo>
                  <a:pt x="54318" y="21451"/>
                  <a:pt x="54343" y="21524"/>
                  <a:pt x="54318" y="21597"/>
                </a:cubicBezTo>
                <a:cubicBezTo>
                  <a:pt x="54318" y="21669"/>
                  <a:pt x="54343" y="21767"/>
                  <a:pt x="54391" y="21815"/>
                </a:cubicBezTo>
                <a:cubicBezTo>
                  <a:pt x="54415" y="21839"/>
                  <a:pt x="54440" y="21888"/>
                  <a:pt x="54415" y="21937"/>
                </a:cubicBezTo>
                <a:cubicBezTo>
                  <a:pt x="54440" y="22180"/>
                  <a:pt x="54513" y="22398"/>
                  <a:pt x="54610" y="22617"/>
                </a:cubicBezTo>
                <a:cubicBezTo>
                  <a:pt x="54634" y="22641"/>
                  <a:pt x="54634" y="22690"/>
                  <a:pt x="54634" y="22714"/>
                </a:cubicBezTo>
                <a:cubicBezTo>
                  <a:pt x="54658" y="22981"/>
                  <a:pt x="54731" y="23224"/>
                  <a:pt x="54853" y="23443"/>
                </a:cubicBezTo>
                <a:cubicBezTo>
                  <a:pt x="54877" y="23467"/>
                  <a:pt x="54901" y="23516"/>
                  <a:pt x="54877" y="23540"/>
                </a:cubicBezTo>
                <a:cubicBezTo>
                  <a:pt x="54926" y="23856"/>
                  <a:pt x="54998" y="24172"/>
                  <a:pt x="55120" y="24463"/>
                </a:cubicBezTo>
                <a:cubicBezTo>
                  <a:pt x="55266" y="24949"/>
                  <a:pt x="55411" y="25362"/>
                  <a:pt x="55411" y="25435"/>
                </a:cubicBezTo>
                <a:cubicBezTo>
                  <a:pt x="55411" y="25508"/>
                  <a:pt x="55606" y="25993"/>
                  <a:pt x="55800" y="26528"/>
                </a:cubicBezTo>
                <a:cubicBezTo>
                  <a:pt x="57136" y="30196"/>
                  <a:pt x="59080" y="33645"/>
                  <a:pt x="61533" y="36706"/>
                </a:cubicBezTo>
                <a:cubicBezTo>
                  <a:pt x="62918" y="38407"/>
                  <a:pt x="63379" y="38893"/>
                  <a:pt x="66950" y="42269"/>
                </a:cubicBezTo>
                <a:cubicBezTo>
                  <a:pt x="68456" y="43727"/>
                  <a:pt x="68942" y="44188"/>
                  <a:pt x="69209" y="44528"/>
                </a:cubicBezTo>
                <a:cubicBezTo>
                  <a:pt x="69258" y="44601"/>
                  <a:pt x="69428" y="44771"/>
                  <a:pt x="69574" y="44941"/>
                </a:cubicBezTo>
                <a:cubicBezTo>
                  <a:pt x="69817" y="45233"/>
                  <a:pt x="69841" y="45354"/>
                  <a:pt x="70133" y="46496"/>
                </a:cubicBezTo>
                <a:cubicBezTo>
                  <a:pt x="70958" y="49800"/>
                  <a:pt x="72052" y="52448"/>
                  <a:pt x="74335" y="56650"/>
                </a:cubicBezTo>
                <a:cubicBezTo>
                  <a:pt x="74667" y="57252"/>
                  <a:pt x="74857" y="57658"/>
                  <a:pt x="74815" y="57658"/>
                </a:cubicBezTo>
                <a:cubicBezTo>
                  <a:pt x="74808" y="57658"/>
                  <a:pt x="74794" y="57647"/>
                  <a:pt x="74772" y="57622"/>
                </a:cubicBezTo>
                <a:cubicBezTo>
                  <a:pt x="74602" y="57379"/>
                  <a:pt x="72635" y="55168"/>
                  <a:pt x="71736" y="54221"/>
                </a:cubicBezTo>
                <a:cubicBezTo>
                  <a:pt x="69039" y="51257"/>
                  <a:pt x="66804" y="49047"/>
                  <a:pt x="63841" y="46375"/>
                </a:cubicBezTo>
                <a:cubicBezTo>
                  <a:pt x="62505" y="45160"/>
                  <a:pt x="61339" y="44115"/>
                  <a:pt x="61266" y="44067"/>
                </a:cubicBezTo>
                <a:cubicBezTo>
                  <a:pt x="61193" y="44042"/>
                  <a:pt x="60877" y="43775"/>
                  <a:pt x="60586" y="43532"/>
                </a:cubicBezTo>
                <a:cubicBezTo>
                  <a:pt x="59760" y="42876"/>
                  <a:pt x="58448" y="41856"/>
                  <a:pt x="57549" y="41200"/>
                </a:cubicBezTo>
                <a:lnTo>
                  <a:pt x="56480" y="40423"/>
                </a:lnTo>
                <a:cubicBezTo>
                  <a:pt x="56310" y="40301"/>
                  <a:pt x="56213" y="40204"/>
                  <a:pt x="56189" y="40131"/>
                </a:cubicBezTo>
                <a:cubicBezTo>
                  <a:pt x="56164" y="39864"/>
                  <a:pt x="54804" y="38067"/>
                  <a:pt x="53808" y="36973"/>
                </a:cubicBezTo>
                <a:cubicBezTo>
                  <a:pt x="53541" y="36682"/>
                  <a:pt x="52739" y="35832"/>
                  <a:pt x="52035" y="35127"/>
                </a:cubicBezTo>
                <a:cubicBezTo>
                  <a:pt x="50237" y="33257"/>
                  <a:pt x="49727" y="32722"/>
                  <a:pt x="49484" y="32285"/>
                </a:cubicBezTo>
                <a:cubicBezTo>
                  <a:pt x="49193" y="31751"/>
                  <a:pt x="48391" y="29832"/>
                  <a:pt x="47589" y="27791"/>
                </a:cubicBezTo>
                <a:cubicBezTo>
                  <a:pt x="46132" y="23977"/>
                  <a:pt x="44456" y="20358"/>
                  <a:pt x="41443" y="14430"/>
                </a:cubicBezTo>
                <a:cubicBezTo>
                  <a:pt x="38358" y="8406"/>
                  <a:pt x="37629" y="6803"/>
                  <a:pt x="36366" y="2964"/>
                </a:cubicBezTo>
                <a:cubicBezTo>
                  <a:pt x="36050" y="2066"/>
                  <a:pt x="35783" y="1313"/>
                  <a:pt x="35759" y="1264"/>
                </a:cubicBezTo>
                <a:cubicBezTo>
                  <a:pt x="35704" y="1237"/>
                  <a:pt x="35650" y="1223"/>
                  <a:pt x="35598" y="1223"/>
                </a:cubicBezTo>
                <a:cubicBezTo>
                  <a:pt x="35511" y="1223"/>
                  <a:pt x="35431" y="1261"/>
                  <a:pt x="35370" y="1337"/>
                </a:cubicBezTo>
                <a:cubicBezTo>
                  <a:pt x="35346" y="1410"/>
                  <a:pt x="35467" y="2284"/>
                  <a:pt x="35710" y="3669"/>
                </a:cubicBezTo>
                <a:cubicBezTo>
                  <a:pt x="35929" y="4884"/>
                  <a:pt x="36148" y="5977"/>
                  <a:pt x="36172" y="6098"/>
                </a:cubicBezTo>
                <a:cubicBezTo>
                  <a:pt x="36220" y="6292"/>
                  <a:pt x="36245" y="6463"/>
                  <a:pt x="36269" y="6633"/>
                </a:cubicBezTo>
                <a:cubicBezTo>
                  <a:pt x="36366" y="7191"/>
                  <a:pt x="36463" y="7750"/>
                  <a:pt x="36633" y="8309"/>
                </a:cubicBezTo>
                <a:cubicBezTo>
                  <a:pt x="36658" y="8357"/>
                  <a:pt x="36682" y="8430"/>
                  <a:pt x="36658" y="8430"/>
                </a:cubicBezTo>
                <a:cubicBezTo>
                  <a:pt x="36633" y="8454"/>
                  <a:pt x="36658" y="8503"/>
                  <a:pt x="36682" y="8552"/>
                </a:cubicBezTo>
                <a:cubicBezTo>
                  <a:pt x="36706" y="8576"/>
                  <a:pt x="36731" y="8625"/>
                  <a:pt x="36706" y="8649"/>
                </a:cubicBezTo>
                <a:cubicBezTo>
                  <a:pt x="36682" y="8673"/>
                  <a:pt x="36682" y="8722"/>
                  <a:pt x="36706" y="8746"/>
                </a:cubicBezTo>
                <a:cubicBezTo>
                  <a:pt x="36804" y="8965"/>
                  <a:pt x="36852" y="9208"/>
                  <a:pt x="36901" y="9450"/>
                </a:cubicBezTo>
                <a:cubicBezTo>
                  <a:pt x="36998" y="9815"/>
                  <a:pt x="37095" y="10179"/>
                  <a:pt x="37095" y="10252"/>
                </a:cubicBezTo>
                <a:cubicBezTo>
                  <a:pt x="37119" y="10325"/>
                  <a:pt x="37144" y="10398"/>
                  <a:pt x="37144" y="10495"/>
                </a:cubicBezTo>
                <a:cubicBezTo>
                  <a:pt x="37144" y="10568"/>
                  <a:pt x="37168" y="10665"/>
                  <a:pt x="37216" y="10738"/>
                </a:cubicBezTo>
                <a:cubicBezTo>
                  <a:pt x="37265" y="10859"/>
                  <a:pt x="37289" y="10981"/>
                  <a:pt x="37314" y="11078"/>
                </a:cubicBezTo>
                <a:cubicBezTo>
                  <a:pt x="37362" y="11224"/>
                  <a:pt x="37387" y="11345"/>
                  <a:pt x="37435" y="11467"/>
                </a:cubicBezTo>
                <a:cubicBezTo>
                  <a:pt x="37484" y="11588"/>
                  <a:pt x="37508" y="11685"/>
                  <a:pt x="37508" y="11807"/>
                </a:cubicBezTo>
                <a:cubicBezTo>
                  <a:pt x="37557" y="12001"/>
                  <a:pt x="37605" y="12220"/>
                  <a:pt x="37702" y="12414"/>
                </a:cubicBezTo>
                <a:cubicBezTo>
                  <a:pt x="37775" y="12633"/>
                  <a:pt x="37897" y="12973"/>
                  <a:pt x="37921" y="13167"/>
                </a:cubicBezTo>
                <a:cubicBezTo>
                  <a:pt x="37970" y="13337"/>
                  <a:pt x="38091" y="13726"/>
                  <a:pt x="38212" y="14017"/>
                </a:cubicBezTo>
                <a:cubicBezTo>
                  <a:pt x="38310" y="14309"/>
                  <a:pt x="38480" y="14819"/>
                  <a:pt x="38601" y="15159"/>
                </a:cubicBezTo>
                <a:cubicBezTo>
                  <a:pt x="38868" y="15985"/>
                  <a:pt x="39961" y="18730"/>
                  <a:pt x="40010" y="18803"/>
                </a:cubicBezTo>
                <a:cubicBezTo>
                  <a:pt x="40132" y="19022"/>
                  <a:pt x="40229" y="19240"/>
                  <a:pt x="40326" y="19459"/>
                </a:cubicBezTo>
                <a:cubicBezTo>
                  <a:pt x="40374" y="19556"/>
                  <a:pt x="40472" y="19799"/>
                  <a:pt x="40569" y="19993"/>
                </a:cubicBezTo>
                <a:cubicBezTo>
                  <a:pt x="40642" y="20163"/>
                  <a:pt x="40787" y="20455"/>
                  <a:pt x="40860" y="20625"/>
                </a:cubicBezTo>
                <a:cubicBezTo>
                  <a:pt x="41200" y="21305"/>
                  <a:pt x="41711" y="22301"/>
                  <a:pt x="41783" y="22374"/>
                </a:cubicBezTo>
                <a:cubicBezTo>
                  <a:pt x="41808" y="22422"/>
                  <a:pt x="41856" y="22471"/>
                  <a:pt x="41856" y="22520"/>
                </a:cubicBezTo>
                <a:cubicBezTo>
                  <a:pt x="41856" y="22617"/>
                  <a:pt x="42755" y="24147"/>
                  <a:pt x="43387" y="25167"/>
                </a:cubicBezTo>
                <a:cubicBezTo>
                  <a:pt x="44941" y="27621"/>
                  <a:pt x="46666" y="29953"/>
                  <a:pt x="48561" y="32139"/>
                </a:cubicBezTo>
                <a:cubicBezTo>
                  <a:pt x="49581" y="33330"/>
                  <a:pt x="50189" y="33961"/>
                  <a:pt x="51792" y="35589"/>
                </a:cubicBezTo>
                <a:cubicBezTo>
                  <a:pt x="52545" y="36366"/>
                  <a:pt x="53395" y="37265"/>
                  <a:pt x="53687" y="37581"/>
                </a:cubicBezTo>
                <a:cubicBezTo>
                  <a:pt x="54166" y="38084"/>
                  <a:pt x="55687" y="39889"/>
                  <a:pt x="55656" y="39889"/>
                </a:cubicBezTo>
                <a:cubicBezTo>
                  <a:pt x="55656" y="39889"/>
                  <a:pt x="55655" y="39889"/>
                  <a:pt x="55654" y="39889"/>
                </a:cubicBezTo>
                <a:cubicBezTo>
                  <a:pt x="55630" y="39889"/>
                  <a:pt x="55144" y="39548"/>
                  <a:pt x="54537" y="39160"/>
                </a:cubicBezTo>
                <a:cubicBezTo>
                  <a:pt x="51136" y="36949"/>
                  <a:pt x="47516" y="35006"/>
                  <a:pt x="42512" y="32722"/>
                </a:cubicBezTo>
                <a:cubicBezTo>
                  <a:pt x="41468" y="32261"/>
                  <a:pt x="40447" y="31751"/>
                  <a:pt x="40229" y="31605"/>
                </a:cubicBezTo>
                <a:cubicBezTo>
                  <a:pt x="39063" y="30658"/>
                  <a:pt x="37994" y="29589"/>
                  <a:pt x="36998" y="28447"/>
                </a:cubicBezTo>
                <a:cubicBezTo>
                  <a:pt x="36828" y="28204"/>
                  <a:pt x="36658" y="27985"/>
                  <a:pt x="36512" y="27718"/>
                </a:cubicBezTo>
                <a:cubicBezTo>
                  <a:pt x="36463" y="27645"/>
                  <a:pt x="36148" y="27135"/>
                  <a:pt x="35832" y="26625"/>
                </a:cubicBezTo>
                <a:cubicBezTo>
                  <a:pt x="35492" y="26115"/>
                  <a:pt x="34812" y="24997"/>
                  <a:pt x="34326" y="24147"/>
                </a:cubicBezTo>
                <a:cubicBezTo>
                  <a:pt x="32358" y="20746"/>
                  <a:pt x="30609" y="17953"/>
                  <a:pt x="29127" y="15815"/>
                </a:cubicBezTo>
                <a:lnTo>
                  <a:pt x="27305" y="13191"/>
                </a:lnTo>
                <a:cubicBezTo>
                  <a:pt x="26091" y="11442"/>
                  <a:pt x="25046" y="9985"/>
                  <a:pt x="24220" y="8843"/>
                </a:cubicBezTo>
                <a:cubicBezTo>
                  <a:pt x="23516" y="7896"/>
                  <a:pt x="20965" y="4228"/>
                  <a:pt x="20455" y="3450"/>
                </a:cubicBezTo>
                <a:cubicBezTo>
                  <a:pt x="20260" y="3159"/>
                  <a:pt x="19945" y="2600"/>
                  <a:pt x="19726" y="2211"/>
                </a:cubicBezTo>
                <a:cubicBezTo>
                  <a:pt x="19337" y="1520"/>
                  <a:pt x="19275" y="1405"/>
                  <a:pt x="19112" y="1405"/>
                </a:cubicBezTo>
                <a:cubicBezTo>
                  <a:pt x="19092" y="1405"/>
                  <a:pt x="19070" y="1407"/>
                  <a:pt x="19046" y="1410"/>
                </a:cubicBezTo>
                <a:cubicBezTo>
                  <a:pt x="18900" y="1410"/>
                  <a:pt x="18876" y="1434"/>
                  <a:pt x="18876" y="1580"/>
                </a:cubicBezTo>
                <a:cubicBezTo>
                  <a:pt x="18900" y="1701"/>
                  <a:pt x="18973" y="1968"/>
                  <a:pt x="19435" y="2916"/>
                </a:cubicBezTo>
                <a:cubicBezTo>
                  <a:pt x="19750" y="3620"/>
                  <a:pt x="19993" y="4179"/>
                  <a:pt x="20722" y="5928"/>
                </a:cubicBezTo>
                <a:cubicBezTo>
                  <a:pt x="20965" y="6511"/>
                  <a:pt x="21232" y="7094"/>
                  <a:pt x="21524" y="7629"/>
                </a:cubicBezTo>
                <a:cubicBezTo>
                  <a:pt x="21548" y="7677"/>
                  <a:pt x="21572" y="7701"/>
                  <a:pt x="21572" y="7750"/>
                </a:cubicBezTo>
                <a:cubicBezTo>
                  <a:pt x="21864" y="8479"/>
                  <a:pt x="22204" y="9208"/>
                  <a:pt x="22593" y="9888"/>
                </a:cubicBezTo>
                <a:cubicBezTo>
                  <a:pt x="22617" y="9936"/>
                  <a:pt x="22641" y="9985"/>
                  <a:pt x="22641" y="10033"/>
                </a:cubicBezTo>
                <a:cubicBezTo>
                  <a:pt x="22641" y="10155"/>
                  <a:pt x="23661" y="11953"/>
                  <a:pt x="24317" y="13046"/>
                </a:cubicBezTo>
                <a:cubicBezTo>
                  <a:pt x="25362" y="14770"/>
                  <a:pt x="27281" y="17588"/>
                  <a:pt x="27961" y="18414"/>
                </a:cubicBezTo>
                <a:cubicBezTo>
                  <a:pt x="28058" y="18511"/>
                  <a:pt x="28204" y="18706"/>
                  <a:pt x="28301" y="18827"/>
                </a:cubicBezTo>
                <a:cubicBezTo>
                  <a:pt x="28568" y="19192"/>
                  <a:pt x="28957" y="19726"/>
                  <a:pt x="29103" y="19896"/>
                </a:cubicBezTo>
                <a:cubicBezTo>
                  <a:pt x="29176" y="19969"/>
                  <a:pt x="29321" y="20163"/>
                  <a:pt x="29419" y="20309"/>
                </a:cubicBezTo>
                <a:cubicBezTo>
                  <a:pt x="29856" y="20916"/>
                  <a:pt x="31872" y="23394"/>
                  <a:pt x="32844" y="24512"/>
                </a:cubicBezTo>
                <a:lnTo>
                  <a:pt x="33403" y="25167"/>
                </a:lnTo>
                <a:cubicBezTo>
                  <a:pt x="33937" y="25823"/>
                  <a:pt x="35249" y="27232"/>
                  <a:pt x="35953" y="27937"/>
                </a:cubicBezTo>
                <a:cubicBezTo>
                  <a:pt x="36220" y="28228"/>
                  <a:pt x="36658" y="28714"/>
                  <a:pt x="36925" y="29030"/>
                </a:cubicBezTo>
                <a:cubicBezTo>
                  <a:pt x="37338" y="29516"/>
                  <a:pt x="37775" y="29977"/>
                  <a:pt x="38261" y="30415"/>
                </a:cubicBezTo>
                <a:cubicBezTo>
                  <a:pt x="38528" y="30658"/>
                  <a:pt x="38795" y="30900"/>
                  <a:pt x="39038" y="31192"/>
                </a:cubicBezTo>
                <a:cubicBezTo>
                  <a:pt x="38990" y="31192"/>
                  <a:pt x="38820" y="31119"/>
                  <a:pt x="38650" y="31046"/>
                </a:cubicBezTo>
                <a:cubicBezTo>
                  <a:pt x="38237" y="30852"/>
                  <a:pt x="36488" y="30147"/>
                  <a:pt x="34982" y="29564"/>
                </a:cubicBezTo>
                <a:cubicBezTo>
                  <a:pt x="33621" y="29030"/>
                  <a:pt x="33888" y="29176"/>
                  <a:pt x="30560" y="27062"/>
                </a:cubicBezTo>
                <a:cubicBezTo>
                  <a:pt x="28981" y="26042"/>
                  <a:pt x="28350" y="25678"/>
                  <a:pt x="25629" y="24196"/>
                </a:cubicBezTo>
                <a:cubicBezTo>
                  <a:pt x="20916" y="21621"/>
                  <a:pt x="20139" y="21256"/>
                  <a:pt x="15038" y="19313"/>
                </a:cubicBezTo>
                <a:cubicBezTo>
                  <a:pt x="8041" y="16665"/>
                  <a:pt x="5952" y="15936"/>
                  <a:pt x="3134" y="15159"/>
                </a:cubicBezTo>
                <a:cubicBezTo>
                  <a:pt x="1453" y="14705"/>
                  <a:pt x="737" y="14530"/>
                  <a:pt x="400" y="14530"/>
                </a:cubicBezTo>
                <a:cubicBezTo>
                  <a:pt x="250" y="14530"/>
                  <a:pt x="174" y="14565"/>
                  <a:pt x="122" y="14625"/>
                </a:cubicBezTo>
                <a:cubicBezTo>
                  <a:pt x="1" y="14746"/>
                  <a:pt x="122" y="14819"/>
                  <a:pt x="1215" y="15451"/>
                </a:cubicBezTo>
                <a:cubicBezTo>
                  <a:pt x="1750" y="15766"/>
                  <a:pt x="2697" y="16301"/>
                  <a:pt x="3329" y="16665"/>
                </a:cubicBezTo>
                <a:cubicBezTo>
                  <a:pt x="5564" y="18026"/>
                  <a:pt x="7871" y="19240"/>
                  <a:pt x="10228" y="20358"/>
                </a:cubicBezTo>
                <a:cubicBezTo>
                  <a:pt x="14285" y="22277"/>
                  <a:pt x="21159" y="25167"/>
                  <a:pt x="23759" y="26042"/>
                </a:cubicBezTo>
                <a:cubicBezTo>
                  <a:pt x="24147" y="26163"/>
                  <a:pt x="24366" y="26236"/>
                  <a:pt x="25799" y="26698"/>
                </a:cubicBezTo>
                <a:cubicBezTo>
                  <a:pt x="28083" y="27402"/>
                  <a:pt x="30609" y="28301"/>
                  <a:pt x="32455" y="29030"/>
                </a:cubicBezTo>
                <a:cubicBezTo>
                  <a:pt x="32917" y="29200"/>
                  <a:pt x="33670" y="29491"/>
                  <a:pt x="34083" y="29662"/>
                </a:cubicBezTo>
                <a:cubicBezTo>
                  <a:pt x="37824" y="31095"/>
                  <a:pt x="42075" y="32965"/>
                  <a:pt x="45646" y="34739"/>
                </a:cubicBezTo>
                <a:cubicBezTo>
                  <a:pt x="45962" y="34884"/>
                  <a:pt x="46253" y="35030"/>
                  <a:pt x="46545" y="35224"/>
                </a:cubicBezTo>
                <a:cubicBezTo>
                  <a:pt x="46496" y="35224"/>
                  <a:pt x="46083" y="35127"/>
                  <a:pt x="45597" y="35054"/>
                </a:cubicBezTo>
                <a:cubicBezTo>
                  <a:pt x="41832" y="34253"/>
                  <a:pt x="37994" y="33791"/>
                  <a:pt x="34156" y="33645"/>
                </a:cubicBezTo>
                <a:cubicBezTo>
                  <a:pt x="33709" y="33633"/>
                  <a:pt x="33204" y="33627"/>
                  <a:pt x="32659" y="33627"/>
                </a:cubicBezTo>
                <a:cubicBezTo>
                  <a:pt x="30092" y="33627"/>
                  <a:pt x="26636" y="33761"/>
                  <a:pt x="24172" y="33961"/>
                </a:cubicBezTo>
                <a:cubicBezTo>
                  <a:pt x="19872" y="34350"/>
                  <a:pt x="15621" y="35030"/>
                  <a:pt x="11418" y="36026"/>
                </a:cubicBezTo>
                <a:cubicBezTo>
                  <a:pt x="10082" y="36318"/>
                  <a:pt x="9718" y="36415"/>
                  <a:pt x="9645" y="36536"/>
                </a:cubicBezTo>
                <a:cubicBezTo>
                  <a:pt x="9548" y="36633"/>
                  <a:pt x="9548" y="36682"/>
                  <a:pt x="9596" y="36731"/>
                </a:cubicBezTo>
                <a:cubicBezTo>
                  <a:pt x="9837" y="36748"/>
                  <a:pt x="10077" y="36765"/>
                  <a:pt x="10326" y="36765"/>
                </a:cubicBezTo>
                <a:cubicBezTo>
                  <a:pt x="10429" y="36765"/>
                  <a:pt x="10534" y="36762"/>
                  <a:pt x="10641" y="36755"/>
                </a:cubicBezTo>
                <a:cubicBezTo>
                  <a:pt x="10823" y="36750"/>
                  <a:pt x="11107" y="36748"/>
                  <a:pt x="11454" y="36748"/>
                </a:cubicBezTo>
                <a:cubicBezTo>
                  <a:pt x="12998" y="36748"/>
                  <a:pt x="15803" y="36788"/>
                  <a:pt x="16617" y="36828"/>
                </a:cubicBezTo>
                <a:cubicBezTo>
                  <a:pt x="17320" y="36850"/>
                  <a:pt x="18023" y="36861"/>
                  <a:pt x="18727" y="36861"/>
                </a:cubicBezTo>
                <a:cubicBezTo>
                  <a:pt x="21107" y="36861"/>
                  <a:pt x="23485" y="36737"/>
                  <a:pt x="25848" y="36512"/>
                </a:cubicBezTo>
                <a:cubicBezTo>
                  <a:pt x="27913" y="36269"/>
                  <a:pt x="29977" y="35929"/>
                  <a:pt x="32018" y="35467"/>
                </a:cubicBezTo>
                <a:cubicBezTo>
                  <a:pt x="33816" y="35079"/>
                  <a:pt x="35637" y="34811"/>
                  <a:pt x="37484" y="34666"/>
                </a:cubicBezTo>
                <a:cubicBezTo>
                  <a:pt x="38263" y="34591"/>
                  <a:pt x="39028" y="34560"/>
                  <a:pt x="39801" y="34560"/>
                </a:cubicBezTo>
                <a:cubicBezTo>
                  <a:pt x="40040" y="34560"/>
                  <a:pt x="40279" y="34563"/>
                  <a:pt x="40520" y="34569"/>
                </a:cubicBezTo>
                <a:cubicBezTo>
                  <a:pt x="41298" y="34641"/>
                  <a:pt x="46593" y="35589"/>
                  <a:pt x="47444" y="35783"/>
                </a:cubicBezTo>
                <a:cubicBezTo>
                  <a:pt x="47516" y="35807"/>
                  <a:pt x="47686" y="35832"/>
                  <a:pt x="47832" y="35856"/>
                </a:cubicBezTo>
                <a:cubicBezTo>
                  <a:pt x="48367" y="35977"/>
                  <a:pt x="52035" y="38067"/>
                  <a:pt x="54488" y="39670"/>
                </a:cubicBezTo>
                <a:cubicBezTo>
                  <a:pt x="58132" y="42075"/>
                  <a:pt x="61582" y="44796"/>
                  <a:pt x="64764" y="47808"/>
                </a:cubicBezTo>
                <a:cubicBezTo>
                  <a:pt x="66975" y="49873"/>
                  <a:pt x="68043" y="50917"/>
                  <a:pt x="70716" y="53735"/>
                </a:cubicBezTo>
                <a:cubicBezTo>
                  <a:pt x="71371" y="54415"/>
                  <a:pt x="73145" y="56383"/>
                  <a:pt x="74068" y="57452"/>
                </a:cubicBezTo>
                <a:lnTo>
                  <a:pt x="75282" y="58836"/>
                </a:lnTo>
                <a:cubicBezTo>
                  <a:pt x="75380" y="58909"/>
                  <a:pt x="75453" y="59031"/>
                  <a:pt x="75525" y="59152"/>
                </a:cubicBezTo>
                <a:cubicBezTo>
                  <a:pt x="75380" y="59128"/>
                  <a:pt x="75258" y="59104"/>
                  <a:pt x="75137" y="59079"/>
                </a:cubicBezTo>
                <a:cubicBezTo>
                  <a:pt x="74044" y="58836"/>
                  <a:pt x="72926" y="58691"/>
                  <a:pt x="71809" y="58618"/>
                </a:cubicBezTo>
                <a:cubicBezTo>
                  <a:pt x="71007" y="58569"/>
                  <a:pt x="69914" y="58472"/>
                  <a:pt x="69379" y="58423"/>
                </a:cubicBezTo>
                <a:cubicBezTo>
                  <a:pt x="68821" y="58375"/>
                  <a:pt x="68116" y="58302"/>
                  <a:pt x="67825" y="58278"/>
                </a:cubicBezTo>
                <a:cubicBezTo>
                  <a:pt x="65954" y="58132"/>
                  <a:pt x="65250" y="58083"/>
                  <a:pt x="64667" y="58059"/>
                </a:cubicBezTo>
                <a:cubicBezTo>
                  <a:pt x="63501" y="57986"/>
                  <a:pt x="62942" y="57840"/>
                  <a:pt x="62213" y="57452"/>
                </a:cubicBezTo>
                <a:cubicBezTo>
                  <a:pt x="61169" y="56893"/>
                  <a:pt x="60124" y="56189"/>
                  <a:pt x="58254" y="54804"/>
                </a:cubicBezTo>
                <a:cubicBezTo>
                  <a:pt x="56383" y="53395"/>
                  <a:pt x="53419" y="51257"/>
                  <a:pt x="51938" y="50237"/>
                </a:cubicBezTo>
                <a:cubicBezTo>
                  <a:pt x="49678" y="48634"/>
                  <a:pt x="47298" y="47225"/>
                  <a:pt x="44844" y="45986"/>
                </a:cubicBezTo>
                <a:cubicBezTo>
                  <a:pt x="40739" y="43897"/>
                  <a:pt x="40423" y="43727"/>
                  <a:pt x="38917" y="42658"/>
                </a:cubicBezTo>
                <a:cubicBezTo>
                  <a:pt x="38285" y="42196"/>
                  <a:pt x="38067" y="42075"/>
                  <a:pt x="37970" y="42075"/>
                </a:cubicBezTo>
                <a:cubicBezTo>
                  <a:pt x="37921" y="42099"/>
                  <a:pt x="37848" y="42123"/>
                  <a:pt x="37824" y="42172"/>
                </a:cubicBezTo>
                <a:cubicBezTo>
                  <a:pt x="37775" y="42269"/>
                  <a:pt x="42075" y="46180"/>
                  <a:pt x="43314" y="47200"/>
                </a:cubicBezTo>
                <a:lnTo>
                  <a:pt x="44164" y="47881"/>
                </a:lnTo>
                <a:cubicBezTo>
                  <a:pt x="44941" y="48488"/>
                  <a:pt x="46448" y="49703"/>
                  <a:pt x="46496" y="49703"/>
                </a:cubicBezTo>
                <a:cubicBezTo>
                  <a:pt x="46666" y="49824"/>
                  <a:pt x="46836" y="49945"/>
                  <a:pt x="47006" y="50091"/>
                </a:cubicBezTo>
                <a:cubicBezTo>
                  <a:pt x="49241" y="51792"/>
                  <a:pt x="51622" y="53371"/>
                  <a:pt x="54075" y="54755"/>
                </a:cubicBezTo>
                <a:cubicBezTo>
                  <a:pt x="56602" y="56140"/>
                  <a:pt x="59541" y="57330"/>
                  <a:pt x="61703" y="57865"/>
                </a:cubicBezTo>
                <a:lnTo>
                  <a:pt x="62043" y="57938"/>
                </a:lnTo>
                <a:lnTo>
                  <a:pt x="60124" y="57938"/>
                </a:lnTo>
                <a:cubicBezTo>
                  <a:pt x="59444" y="57938"/>
                  <a:pt x="58011" y="57962"/>
                  <a:pt x="56966" y="58010"/>
                </a:cubicBezTo>
                <a:cubicBezTo>
                  <a:pt x="56169" y="58054"/>
                  <a:pt x="55701" y="58078"/>
                  <a:pt x="55396" y="58078"/>
                </a:cubicBezTo>
                <a:cubicBezTo>
                  <a:pt x="55022" y="58078"/>
                  <a:pt x="54894" y="58042"/>
                  <a:pt x="54707" y="57962"/>
                </a:cubicBezTo>
                <a:lnTo>
                  <a:pt x="53152" y="57282"/>
                </a:lnTo>
                <a:cubicBezTo>
                  <a:pt x="50431" y="56067"/>
                  <a:pt x="47808" y="55508"/>
                  <a:pt x="44358" y="55411"/>
                </a:cubicBezTo>
                <a:cubicBezTo>
                  <a:pt x="43265" y="55387"/>
                  <a:pt x="40447" y="55265"/>
                  <a:pt x="39233" y="55217"/>
                </a:cubicBezTo>
                <a:cubicBezTo>
                  <a:pt x="38212" y="55168"/>
                  <a:pt x="33281" y="54658"/>
                  <a:pt x="32237" y="54488"/>
                </a:cubicBezTo>
                <a:cubicBezTo>
                  <a:pt x="30050" y="54148"/>
                  <a:pt x="27913" y="53589"/>
                  <a:pt x="25848" y="52836"/>
                </a:cubicBezTo>
                <a:cubicBezTo>
                  <a:pt x="24900" y="52448"/>
                  <a:pt x="23953" y="52156"/>
                  <a:pt x="22957" y="51913"/>
                </a:cubicBezTo>
                <a:cubicBezTo>
                  <a:pt x="22860" y="51913"/>
                  <a:pt x="22787" y="51937"/>
                  <a:pt x="22714" y="52010"/>
                </a:cubicBezTo>
                <a:cubicBezTo>
                  <a:pt x="22593" y="52107"/>
                  <a:pt x="22617" y="52107"/>
                  <a:pt x="22787" y="52277"/>
                </a:cubicBezTo>
                <a:cubicBezTo>
                  <a:pt x="23103" y="52496"/>
                  <a:pt x="23467" y="52715"/>
                  <a:pt x="23807" y="52909"/>
                </a:cubicBezTo>
                <a:lnTo>
                  <a:pt x="25386" y="53784"/>
                </a:lnTo>
                <a:cubicBezTo>
                  <a:pt x="26382" y="54342"/>
                  <a:pt x="29346" y="55970"/>
                  <a:pt x="29880" y="56237"/>
                </a:cubicBezTo>
                <a:cubicBezTo>
                  <a:pt x="30706" y="56674"/>
                  <a:pt x="32625" y="57500"/>
                  <a:pt x="33451" y="57816"/>
                </a:cubicBezTo>
                <a:cubicBezTo>
                  <a:pt x="35443" y="58521"/>
                  <a:pt x="37508" y="59006"/>
                  <a:pt x="39621" y="59201"/>
                </a:cubicBezTo>
                <a:cubicBezTo>
                  <a:pt x="40622" y="59283"/>
                  <a:pt x="41646" y="59327"/>
                  <a:pt x="42781" y="59327"/>
                </a:cubicBezTo>
                <a:cubicBezTo>
                  <a:pt x="44977" y="59327"/>
                  <a:pt x="47589" y="59164"/>
                  <a:pt x="51257" y="58812"/>
                </a:cubicBezTo>
                <a:cubicBezTo>
                  <a:pt x="54713" y="58472"/>
                  <a:pt x="57155" y="58315"/>
                  <a:pt x="59595" y="58315"/>
                </a:cubicBezTo>
                <a:cubicBezTo>
                  <a:pt x="61512" y="58315"/>
                  <a:pt x="63428" y="58412"/>
                  <a:pt x="65833" y="58593"/>
                </a:cubicBezTo>
                <a:cubicBezTo>
                  <a:pt x="67679" y="58715"/>
                  <a:pt x="68019" y="58739"/>
                  <a:pt x="69671" y="58885"/>
                </a:cubicBezTo>
                <a:lnTo>
                  <a:pt x="72489" y="59104"/>
                </a:lnTo>
                <a:cubicBezTo>
                  <a:pt x="74189" y="59249"/>
                  <a:pt x="74675" y="59298"/>
                  <a:pt x="75404" y="59541"/>
                </a:cubicBezTo>
                <a:cubicBezTo>
                  <a:pt x="75671" y="59589"/>
                  <a:pt x="75938" y="59711"/>
                  <a:pt x="76157" y="59881"/>
                </a:cubicBezTo>
                <a:cubicBezTo>
                  <a:pt x="76327" y="60075"/>
                  <a:pt x="77153" y="61071"/>
                  <a:pt x="77833" y="61946"/>
                </a:cubicBezTo>
                <a:lnTo>
                  <a:pt x="78343" y="62553"/>
                </a:lnTo>
                <a:cubicBezTo>
                  <a:pt x="78781" y="63087"/>
                  <a:pt x="80943" y="65930"/>
                  <a:pt x="81453" y="66658"/>
                </a:cubicBezTo>
                <a:cubicBezTo>
                  <a:pt x="81598" y="66853"/>
                  <a:pt x="81769" y="67096"/>
                  <a:pt x="81817" y="67169"/>
                </a:cubicBezTo>
                <a:cubicBezTo>
                  <a:pt x="81987" y="67387"/>
                  <a:pt x="82327" y="67824"/>
                  <a:pt x="82862" y="68578"/>
                </a:cubicBezTo>
                <a:lnTo>
                  <a:pt x="83469" y="69428"/>
                </a:lnTo>
                <a:cubicBezTo>
                  <a:pt x="83566" y="69573"/>
                  <a:pt x="84732" y="71225"/>
                  <a:pt x="85339" y="72076"/>
                </a:cubicBezTo>
                <a:cubicBezTo>
                  <a:pt x="85777" y="72683"/>
                  <a:pt x="85801" y="72756"/>
                  <a:pt x="85995" y="72974"/>
                </a:cubicBezTo>
                <a:cubicBezTo>
                  <a:pt x="86068" y="73072"/>
                  <a:pt x="86287" y="73436"/>
                  <a:pt x="86505" y="73752"/>
                </a:cubicBezTo>
                <a:cubicBezTo>
                  <a:pt x="86724" y="74068"/>
                  <a:pt x="86967" y="74432"/>
                  <a:pt x="87040" y="74529"/>
                </a:cubicBezTo>
                <a:cubicBezTo>
                  <a:pt x="87149" y="74674"/>
                  <a:pt x="87163" y="74792"/>
                  <a:pt x="87102" y="74792"/>
                </a:cubicBezTo>
                <a:cubicBezTo>
                  <a:pt x="87082" y="74792"/>
                  <a:pt x="87053" y="74779"/>
                  <a:pt x="87016" y="74748"/>
                </a:cubicBezTo>
                <a:cubicBezTo>
                  <a:pt x="86797" y="74602"/>
                  <a:pt x="86578" y="74481"/>
                  <a:pt x="86360" y="74359"/>
                </a:cubicBezTo>
                <a:cubicBezTo>
                  <a:pt x="83756" y="73046"/>
                  <a:pt x="80651" y="72410"/>
                  <a:pt x="76732" y="72410"/>
                </a:cubicBezTo>
                <a:cubicBezTo>
                  <a:pt x="76518" y="72410"/>
                  <a:pt x="76302" y="72412"/>
                  <a:pt x="76084" y="72416"/>
                </a:cubicBezTo>
                <a:lnTo>
                  <a:pt x="75550" y="72416"/>
                </a:lnTo>
                <a:cubicBezTo>
                  <a:pt x="75550" y="72416"/>
                  <a:pt x="75477" y="72197"/>
                  <a:pt x="75380" y="71954"/>
                </a:cubicBezTo>
                <a:cubicBezTo>
                  <a:pt x="74967" y="70715"/>
                  <a:pt x="73728" y="69063"/>
                  <a:pt x="72756" y="68383"/>
                </a:cubicBezTo>
                <a:cubicBezTo>
                  <a:pt x="72416" y="68116"/>
                  <a:pt x="72027" y="67873"/>
                  <a:pt x="71639" y="67679"/>
                </a:cubicBezTo>
                <a:cubicBezTo>
                  <a:pt x="70133" y="66950"/>
                  <a:pt x="68554" y="66367"/>
                  <a:pt x="66950" y="65930"/>
                </a:cubicBezTo>
                <a:cubicBezTo>
                  <a:pt x="64618" y="65249"/>
                  <a:pt x="63185" y="64934"/>
                  <a:pt x="58909" y="64156"/>
                </a:cubicBezTo>
                <a:lnTo>
                  <a:pt x="56383" y="63671"/>
                </a:lnTo>
                <a:cubicBezTo>
                  <a:pt x="55387" y="63476"/>
                  <a:pt x="53784" y="63063"/>
                  <a:pt x="52715" y="62747"/>
                </a:cubicBezTo>
                <a:cubicBezTo>
                  <a:pt x="51411" y="62340"/>
                  <a:pt x="50927" y="62195"/>
                  <a:pt x="50728" y="62195"/>
                </a:cubicBezTo>
                <a:cubicBezTo>
                  <a:pt x="50630" y="62195"/>
                  <a:pt x="50601" y="62230"/>
                  <a:pt x="50577" y="62286"/>
                </a:cubicBezTo>
                <a:cubicBezTo>
                  <a:pt x="50529" y="62383"/>
                  <a:pt x="50747" y="62480"/>
                  <a:pt x="53055" y="63452"/>
                </a:cubicBezTo>
                <a:cubicBezTo>
                  <a:pt x="54100" y="63889"/>
                  <a:pt x="58594" y="65930"/>
                  <a:pt x="58837" y="66100"/>
                </a:cubicBezTo>
                <a:cubicBezTo>
                  <a:pt x="58909" y="66148"/>
                  <a:pt x="61946" y="67582"/>
                  <a:pt x="62213" y="67703"/>
                </a:cubicBezTo>
                <a:cubicBezTo>
                  <a:pt x="62284" y="67739"/>
                  <a:pt x="62369" y="67761"/>
                  <a:pt x="62408" y="67761"/>
                </a:cubicBezTo>
                <a:cubicBezTo>
                  <a:pt x="62423" y="67761"/>
                  <a:pt x="62432" y="67758"/>
                  <a:pt x="62432" y="67752"/>
                </a:cubicBezTo>
                <a:cubicBezTo>
                  <a:pt x="62438" y="67745"/>
                  <a:pt x="62447" y="67742"/>
                  <a:pt x="62456" y="67742"/>
                </a:cubicBezTo>
                <a:cubicBezTo>
                  <a:pt x="62480" y="67742"/>
                  <a:pt x="62511" y="67765"/>
                  <a:pt x="62529" y="67800"/>
                </a:cubicBezTo>
                <a:cubicBezTo>
                  <a:pt x="62553" y="67849"/>
                  <a:pt x="66391" y="69719"/>
                  <a:pt x="68675" y="70740"/>
                </a:cubicBezTo>
                <a:cubicBezTo>
                  <a:pt x="69574" y="71152"/>
                  <a:pt x="70497" y="71517"/>
                  <a:pt x="71444" y="71833"/>
                </a:cubicBezTo>
                <a:cubicBezTo>
                  <a:pt x="71493" y="71833"/>
                  <a:pt x="71517" y="71833"/>
                  <a:pt x="71517" y="71857"/>
                </a:cubicBezTo>
                <a:cubicBezTo>
                  <a:pt x="71493" y="71881"/>
                  <a:pt x="71566" y="71906"/>
                  <a:pt x="71663" y="71930"/>
                </a:cubicBezTo>
                <a:cubicBezTo>
                  <a:pt x="71760" y="71930"/>
                  <a:pt x="71833" y="71978"/>
                  <a:pt x="71906" y="72027"/>
                </a:cubicBezTo>
                <a:cubicBezTo>
                  <a:pt x="71930" y="72039"/>
                  <a:pt x="71954" y="72045"/>
                  <a:pt x="71976" y="72045"/>
                </a:cubicBezTo>
                <a:cubicBezTo>
                  <a:pt x="71997" y="72045"/>
                  <a:pt x="72015" y="72039"/>
                  <a:pt x="72027" y="72027"/>
                </a:cubicBezTo>
                <a:cubicBezTo>
                  <a:pt x="72038" y="72006"/>
                  <a:pt x="72048" y="71999"/>
                  <a:pt x="72056" y="71999"/>
                </a:cubicBezTo>
                <a:cubicBezTo>
                  <a:pt x="72068" y="71999"/>
                  <a:pt x="72076" y="72013"/>
                  <a:pt x="72076" y="72027"/>
                </a:cubicBezTo>
                <a:cubicBezTo>
                  <a:pt x="72343" y="72148"/>
                  <a:pt x="72610" y="72246"/>
                  <a:pt x="72878" y="72319"/>
                </a:cubicBezTo>
                <a:lnTo>
                  <a:pt x="73679" y="72537"/>
                </a:lnTo>
                <a:lnTo>
                  <a:pt x="72805" y="72634"/>
                </a:lnTo>
                <a:cubicBezTo>
                  <a:pt x="71711" y="72756"/>
                  <a:pt x="70910" y="72853"/>
                  <a:pt x="69647" y="73047"/>
                </a:cubicBezTo>
                <a:cubicBezTo>
                  <a:pt x="69262" y="73111"/>
                  <a:pt x="69019" y="73142"/>
                  <a:pt x="68883" y="73142"/>
                </a:cubicBezTo>
                <a:cubicBezTo>
                  <a:pt x="68762" y="73142"/>
                  <a:pt x="68725" y="73117"/>
                  <a:pt x="68748" y="73072"/>
                </a:cubicBezTo>
                <a:cubicBezTo>
                  <a:pt x="68772" y="72999"/>
                  <a:pt x="68748" y="72950"/>
                  <a:pt x="68116" y="72513"/>
                </a:cubicBezTo>
                <a:cubicBezTo>
                  <a:pt x="67752" y="72270"/>
                  <a:pt x="67217" y="71930"/>
                  <a:pt x="66902" y="71760"/>
                </a:cubicBezTo>
                <a:cubicBezTo>
                  <a:pt x="65631" y="71101"/>
                  <a:pt x="63608" y="70738"/>
                  <a:pt x="61385" y="70738"/>
                </a:cubicBezTo>
                <a:cubicBezTo>
                  <a:pt x="61313" y="70738"/>
                  <a:pt x="61241" y="70739"/>
                  <a:pt x="61169" y="70740"/>
                </a:cubicBezTo>
                <a:cubicBezTo>
                  <a:pt x="58691" y="70788"/>
                  <a:pt x="56723" y="71298"/>
                  <a:pt x="54172" y="72513"/>
                </a:cubicBezTo>
                <a:cubicBezTo>
                  <a:pt x="51938" y="73557"/>
                  <a:pt x="50480" y="74481"/>
                  <a:pt x="47541" y="76740"/>
                </a:cubicBezTo>
                <a:cubicBezTo>
                  <a:pt x="45743" y="78076"/>
                  <a:pt x="45597" y="78197"/>
                  <a:pt x="43751" y="79558"/>
                </a:cubicBezTo>
                <a:cubicBezTo>
                  <a:pt x="41540" y="81185"/>
                  <a:pt x="40399" y="81987"/>
                  <a:pt x="39281" y="82740"/>
                </a:cubicBezTo>
                <a:cubicBezTo>
                  <a:pt x="38237" y="83420"/>
                  <a:pt x="36123" y="84683"/>
                  <a:pt x="35346" y="85096"/>
                </a:cubicBezTo>
                <a:cubicBezTo>
                  <a:pt x="34884" y="85339"/>
                  <a:pt x="34763" y="85461"/>
                  <a:pt x="34860" y="85533"/>
                </a:cubicBezTo>
                <a:cubicBezTo>
                  <a:pt x="34885" y="85558"/>
                  <a:pt x="34891" y="85581"/>
                  <a:pt x="34924" y="85581"/>
                </a:cubicBezTo>
                <a:cubicBezTo>
                  <a:pt x="35020" y="85581"/>
                  <a:pt x="35350" y="85382"/>
                  <a:pt x="37071" y="84440"/>
                </a:cubicBezTo>
                <a:cubicBezTo>
                  <a:pt x="44115" y="80602"/>
                  <a:pt x="50213" y="78076"/>
                  <a:pt x="57379" y="76059"/>
                </a:cubicBezTo>
                <a:cubicBezTo>
                  <a:pt x="60148" y="75258"/>
                  <a:pt x="62310" y="74748"/>
                  <a:pt x="65201" y="74165"/>
                </a:cubicBezTo>
                <a:cubicBezTo>
                  <a:pt x="67752" y="73655"/>
                  <a:pt x="70618" y="73193"/>
                  <a:pt x="73048" y="72950"/>
                </a:cubicBezTo>
                <a:cubicBezTo>
                  <a:pt x="74225" y="72822"/>
                  <a:pt x="75396" y="72760"/>
                  <a:pt x="76542" y="72760"/>
                </a:cubicBezTo>
                <a:cubicBezTo>
                  <a:pt x="79533" y="72760"/>
                  <a:pt x="82345" y="73187"/>
                  <a:pt x="84611" y="73995"/>
                </a:cubicBezTo>
                <a:cubicBezTo>
                  <a:pt x="85194" y="74213"/>
                  <a:pt x="85777" y="74456"/>
                  <a:pt x="86335" y="74748"/>
                </a:cubicBezTo>
                <a:cubicBezTo>
                  <a:pt x="86457" y="74821"/>
                  <a:pt x="86627" y="74893"/>
                  <a:pt x="86773" y="74966"/>
                </a:cubicBezTo>
                <a:cubicBezTo>
                  <a:pt x="86846" y="74991"/>
                  <a:pt x="86894" y="75015"/>
                  <a:pt x="86967" y="75064"/>
                </a:cubicBezTo>
                <a:cubicBezTo>
                  <a:pt x="86991" y="75088"/>
                  <a:pt x="87186" y="75185"/>
                  <a:pt x="87356" y="75282"/>
                </a:cubicBezTo>
                <a:cubicBezTo>
                  <a:pt x="87647" y="75452"/>
                  <a:pt x="87696" y="75525"/>
                  <a:pt x="88060" y="76059"/>
                </a:cubicBezTo>
                <a:cubicBezTo>
                  <a:pt x="88255" y="76375"/>
                  <a:pt x="88497" y="76740"/>
                  <a:pt x="88595" y="76861"/>
                </a:cubicBezTo>
                <a:cubicBezTo>
                  <a:pt x="88886" y="77250"/>
                  <a:pt x="90514" y="79873"/>
                  <a:pt x="91145" y="80894"/>
                </a:cubicBezTo>
                <a:cubicBezTo>
                  <a:pt x="91364" y="81258"/>
                  <a:pt x="91558" y="81598"/>
                  <a:pt x="91583" y="81622"/>
                </a:cubicBezTo>
                <a:cubicBezTo>
                  <a:pt x="91607" y="81671"/>
                  <a:pt x="91631" y="81720"/>
                  <a:pt x="91655" y="81768"/>
                </a:cubicBezTo>
                <a:lnTo>
                  <a:pt x="92311" y="82983"/>
                </a:lnTo>
                <a:cubicBezTo>
                  <a:pt x="92773" y="83784"/>
                  <a:pt x="93137" y="84659"/>
                  <a:pt x="93332" y="85558"/>
                </a:cubicBezTo>
                <a:cubicBezTo>
                  <a:pt x="93380" y="85752"/>
                  <a:pt x="93429" y="85922"/>
                  <a:pt x="93477" y="85922"/>
                </a:cubicBezTo>
                <a:cubicBezTo>
                  <a:pt x="93575" y="85922"/>
                  <a:pt x="93599" y="85849"/>
                  <a:pt x="93550" y="85558"/>
                </a:cubicBezTo>
                <a:cubicBezTo>
                  <a:pt x="93404" y="84878"/>
                  <a:pt x="93186" y="84222"/>
                  <a:pt x="92894" y="83590"/>
                </a:cubicBezTo>
                <a:cubicBezTo>
                  <a:pt x="91753" y="81355"/>
                  <a:pt x="90489" y="79217"/>
                  <a:pt x="89129" y="77128"/>
                </a:cubicBezTo>
                <a:cubicBezTo>
                  <a:pt x="88570" y="76302"/>
                  <a:pt x="88595" y="76375"/>
                  <a:pt x="88813" y="76327"/>
                </a:cubicBezTo>
                <a:cubicBezTo>
                  <a:pt x="88910" y="76302"/>
                  <a:pt x="88983" y="76254"/>
                  <a:pt x="88935" y="76230"/>
                </a:cubicBezTo>
                <a:cubicBezTo>
                  <a:pt x="88862" y="76059"/>
                  <a:pt x="88813" y="75889"/>
                  <a:pt x="88789" y="75695"/>
                </a:cubicBezTo>
                <a:cubicBezTo>
                  <a:pt x="88255" y="73436"/>
                  <a:pt x="88206" y="70108"/>
                  <a:pt x="88619" y="66537"/>
                </a:cubicBezTo>
                <a:cubicBezTo>
                  <a:pt x="88765" y="65444"/>
                  <a:pt x="88983" y="64059"/>
                  <a:pt x="89032" y="63889"/>
                </a:cubicBezTo>
                <a:cubicBezTo>
                  <a:pt x="89056" y="63841"/>
                  <a:pt x="89080" y="63792"/>
                  <a:pt x="89056" y="63743"/>
                </a:cubicBezTo>
                <a:cubicBezTo>
                  <a:pt x="89056" y="63646"/>
                  <a:pt x="89348" y="62213"/>
                  <a:pt x="89591" y="61217"/>
                </a:cubicBezTo>
                <a:cubicBezTo>
                  <a:pt x="90902" y="55751"/>
                  <a:pt x="93526" y="49557"/>
                  <a:pt x="97291" y="42974"/>
                </a:cubicBezTo>
                <a:cubicBezTo>
                  <a:pt x="97680" y="42318"/>
                  <a:pt x="98117" y="41565"/>
                  <a:pt x="98263" y="41322"/>
                </a:cubicBezTo>
                <a:cubicBezTo>
                  <a:pt x="98384" y="41152"/>
                  <a:pt x="98482" y="40957"/>
                  <a:pt x="98579" y="40763"/>
                </a:cubicBezTo>
                <a:cubicBezTo>
                  <a:pt x="98603" y="40714"/>
                  <a:pt x="98627" y="40666"/>
                  <a:pt x="98676" y="40642"/>
                </a:cubicBezTo>
                <a:cubicBezTo>
                  <a:pt x="98797" y="40472"/>
                  <a:pt x="98919" y="40277"/>
                  <a:pt x="99040" y="40083"/>
                </a:cubicBezTo>
                <a:cubicBezTo>
                  <a:pt x="100498" y="37654"/>
                  <a:pt x="103510" y="33378"/>
                  <a:pt x="104919" y="31751"/>
                </a:cubicBezTo>
                <a:cubicBezTo>
                  <a:pt x="105599" y="30925"/>
                  <a:pt x="106547" y="29759"/>
                  <a:pt x="106887" y="29321"/>
                </a:cubicBezTo>
                <a:cubicBezTo>
                  <a:pt x="107081" y="29030"/>
                  <a:pt x="107081" y="29006"/>
                  <a:pt x="106960" y="28908"/>
                </a:cubicBezTo>
                <a:cubicBezTo>
                  <a:pt x="106892" y="28841"/>
                  <a:pt x="106841" y="28799"/>
                  <a:pt x="106782" y="28799"/>
                </a:cubicBezTo>
                <a:cubicBezTo>
                  <a:pt x="106651" y="28799"/>
                  <a:pt x="106482" y="29009"/>
                  <a:pt x="106012" y="29613"/>
                </a:cubicBezTo>
                <a:cubicBezTo>
                  <a:pt x="104506" y="31556"/>
                  <a:pt x="103170" y="33087"/>
                  <a:pt x="100012" y="36536"/>
                </a:cubicBezTo>
                <a:cubicBezTo>
                  <a:pt x="96611" y="40229"/>
                  <a:pt x="94571" y="42658"/>
                  <a:pt x="92967" y="44917"/>
                </a:cubicBezTo>
                <a:lnTo>
                  <a:pt x="92141" y="46083"/>
                </a:lnTo>
                <a:cubicBezTo>
                  <a:pt x="92020" y="46253"/>
                  <a:pt x="91242" y="47516"/>
                  <a:pt x="91072" y="47808"/>
                </a:cubicBezTo>
                <a:lnTo>
                  <a:pt x="90951" y="48026"/>
                </a:lnTo>
                <a:cubicBezTo>
                  <a:pt x="89469" y="50553"/>
                  <a:pt x="88497" y="53322"/>
                  <a:pt x="88084" y="56213"/>
                </a:cubicBezTo>
                <a:cubicBezTo>
                  <a:pt x="87939" y="57136"/>
                  <a:pt x="87890" y="58059"/>
                  <a:pt x="87963" y="59006"/>
                </a:cubicBezTo>
                <a:cubicBezTo>
                  <a:pt x="87987" y="60002"/>
                  <a:pt x="88109" y="61023"/>
                  <a:pt x="88303" y="62019"/>
                </a:cubicBezTo>
                <a:cubicBezTo>
                  <a:pt x="88327" y="62116"/>
                  <a:pt x="88376" y="62237"/>
                  <a:pt x="88425" y="62237"/>
                </a:cubicBezTo>
                <a:cubicBezTo>
                  <a:pt x="88473" y="62237"/>
                  <a:pt x="88473" y="62262"/>
                  <a:pt x="88425" y="62286"/>
                </a:cubicBezTo>
                <a:cubicBezTo>
                  <a:pt x="88376" y="62286"/>
                  <a:pt x="88400" y="62504"/>
                  <a:pt x="88473" y="62845"/>
                </a:cubicBezTo>
                <a:cubicBezTo>
                  <a:pt x="88522" y="63063"/>
                  <a:pt x="88595" y="63258"/>
                  <a:pt x="88668" y="63452"/>
                </a:cubicBezTo>
                <a:cubicBezTo>
                  <a:pt x="88619" y="63865"/>
                  <a:pt x="88570" y="64254"/>
                  <a:pt x="88497" y="64666"/>
                </a:cubicBezTo>
                <a:cubicBezTo>
                  <a:pt x="88400" y="65298"/>
                  <a:pt x="88327" y="65905"/>
                  <a:pt x="88327" y="65978"/>
                </a:cubicBezTo>
                <a:cubicBezTo>
                  <a:pt x="88327" y="66027"/>
                  <a:pt x="88327" y="66100"/>
                  <a:pt x="88303" y="66148"/>
                </a:cubicBezTo>
                <a:cubicBezTo>
                  <a:pt x="88255" y="66416"/>
                  <a:pt x="88206" y="66683"/>
                  <a:pt x="88182" y="66950"/>
                </a:cubicBezTo>
                <a:cubicBezTo>
                  <a:pt x="88182" y="67193"/>
                  <a:pt x="88157" y="67411"/>
                  <a:pt x="88084" y="67630"/>
                </a:cubicBezTo>
                <a:cubicBezTo>
                  <a:pt x="88084" y="67582"/>
                  <a:pt x="88012" y="67363"/>
                  <a:pt x="87963" y="67120"/>
                </a:cubicBezTo>
                <a:cubicBezTo>
                  <a:pt x="87914" y="66901"/>
                  <a:pt x="87866" y="66634"/>
                  <a:pt x="87842" y="66537"/>
                </a:cubicBezTo>
                <a:cubicBezTo>
                  <a:pt x="87817" y="66464"/>
                  <a:pt x="87817" y="66367"/>
                  <a:pt x="87793" y="66270"/>
                </a:cubicBezTo>
                <a:cubicBezTo>
                  <a:pt x="87793" y="66221"/>
                  <a:pt x="87696" y="65881"/>
                  <a:pt x="87599" y="65517"/>
                </a:cubicBezTo>
                <a:cubicBezTo>
                  <a:pt x="87501" y="65128"/>
                  <a:pt x="87404" y="64764"/>
                  <a:pt x="87380" y="64642"/>
                </a:cubicBezTo>
                <a:cubicBezTo>
                  <a:pt x="87356" y="64545"/>
                  <a:pt x="87186" y="64035"/>
                  <a:pt x="87016" y="63525"/>
                </a:cubicBezTo>
                <a:cubicBezTo>
                  <a:pt x="85995" y="60342"/>
                  <a:pt x="84441" y="56990"/>
                  <a:pt x="82254" y="53225"/>
                </a:cubicBezTo>
                <a:cubicBezTo>
                  <a:pt x="80675" y="50553"/>
                  <a:pt x="78902" y="48002"/>
                  <a:pt x="76934" y="45573"/>
                </a:cubicBezTo>
                <a:cubicBezTo>
                  <a:pt x="76230" y="44747"/>
                  <a:pt x="75477" y="43970"/>
                  <a:pt x="74675" y="43217"/>
                </a:cubicBezTo>
                <a:cubicBezTo>
                  <a:pt x="74627" y="43192"/>
                  <a:pt x="74587" y="43181"/>
                  <a:pt x="74556" y="43181"/>
                </a:cubicBezTo>
                <a:cubicBezTo>
                  <a:pt x="74431" y="43181"/>
                  <a:pt x="74447" y="43367"/>
                  <a:pt x="74602" y="43678"/>
                </a:cubicBezTo>
                <a:cubicBezTo>
                  <a:pt x="76011" y="46180"/>
                  <a:pt x="77032" y="48537"/>
                  <a:pt x="78368" y="52326"/>
                </a:cubicBezTo>
                <a:cubicBezTo>
                  <a:pt x="79096" y="54488"/>
                  <a:pt x="79971" y="56577"/>
                  <a:pt x="81040" y="58618"/>
                </a:cubicBezTo>
                <a:cubicBezTo>
                  <a:pt x="82522" y="61509"/>
                  <a:pt x="84271" y="64254"/>
                  <a:pt x="86263" y="66804"/>
                </a:cubicBezTo>
                <a:cubicBezTo>
                  <a:pt x="86797" y="67509"/>
                  <a:pt x="87404" y="68335"/>
                  <a:pt x="87599" y="68602"/>
                </a:cubicBezTo>
                <a:lnTo>
                  <a:pt x="87987" y="69161"/>
                </a:lnTo>
                <a:lnTo>
                  <a:pt x="87963" y="69816"/>
                </a:lnTo>
                <a:cubicBezTo>
                  <a:pt x="87914" y="70885"/>
                  <a:pt x="87939" y="71954"/>
                  <a:pt x="88012" y="73023"/>
                </a:cubicBezTo>
                <a:cubicBezTo>
                  <a:pt x="88084" y="73873"/>
                  <a:pt x="88230" y="74699"/>
                  <a:pt x="88400" y="75525"/>
                </a:cubicBezTo>
                <a:cubicBezTo>
                  <a:pt x="88421" y="75576"/>
                  <a:pt x="88424" y="75601"/>
                  <a:pt x="88405" y="75601"/>
                </a:cubicBezTo>
                <a:cubicBezTo>
                  <a:pt x="88379" y="75601"/>
                  <a:pt x="88309" y="75551"/>
                  <a:pt x="88182" y="75452"/>
                </a:cubicBezTo>
                <a:cubicBezTo>
                  <a:pt x="87914" y="75258"/>
                  <a:pt x="87696" y="74991"/>
                  <a:pt x="87526" y="74699"/>
                </a:cubicBezTo>
                <a:cubicBezTo>
                  <a:pt x="87404" y="74505"/>
                  <a:pt x="87259" y="74310"/>
                  <a:pt x="87113" y="74140"/>
                </a:cubicBezTo>
                <a:cubicBezTo>
                  <a:pt x="87064" y="74140"/>
                  <a:pt x="87064" y="74116"/>
                  <a:pt x="87064" y="74092"/>
                </a:cubicBezTo>
                <a:cubicBezTo>
                  <a:pt x="87113" y="73995"/>
                  <a:pt x="84392" y="70084"/>
                  <a:pt x="82109" y="66926"/>
                </a:cubicBezTo>
                <a:cubicBezTo>
                  <a:pt x="79752" y="63695"/>
                  <a:pt x="78052" y="61484"/>
                  <a:pt x="76060" y="59079"/>
                </a:cubicBezTo>
                <a:cubicBezTo>
                  <a:pt x="75453" y="58351"/>
                  <a:pt x="75282" y="58108"/>
                  <a:pt x="75282" y="57962"/>
                </a:cubicBezTo>
                <a:cubicBezTo>
                  <a:pt x="75234" y="57597"/>
                  <a:pt x="74942" y="56942"/>
                  <a:pt x="73971" y="54950"/>
                </a:cubicBezTo>
                <a:cubicBezTo>
                  <a:pt x="71954" y="50966"/>
                  <a:pt x="71128" y="48779"/>
                  <a:pt x="70400" y="45476"/>
                </a:cubicBezTo>
                <a:cubicBezTo>
                  <a:pt x="69841" y="42828"/>
                  <a:pt x="69501" y="40107"/>
                  <a:pt x="69404" y="37386"/>
                </a:cubicBezTo>
                <a:cubicBezTo>
                  <a:pt x="69355" y="36755"/>
                  <a:pt x="69428" y="36099"/>
                  <a:pt x="69598" y="35467"/>
                </a:cubicBezTo>
                <a:cubicBezTo>
                  <a:pt x="69865" y="34228"/>
                  <a:pt x="69962" y="33888"/>
                  <a:pt x="71128" y="29929"/>
                </a:cubicBezTo>
                <a:cubicBezTo>
                  <a:pt x="72173" y="26625"/>
                  <a:pt x="72999" y="23273"/>
                  <a:pt x="73606" y="19848"/>
                </a:cubicBezTo>
                <a:cubicBezTo>
                  <a:pt x="74165" y="16860"/>
                  <a:pt x="74505" y="14309"/>
                  <a:pt x="75088" y="9378"/>
                </a:cubicBezTo>
                <a:cubicBezTo>
                  <a:pt x="75623" y="4786"/>
                  <a:pt x="76011" y="1944"/>
                  <a:pt x="76327" y="535"/>
                </a:cubicBezTo>
                <a:cubicBezTo>
                  <a:pt x="76389" y="268"/>
                  <a:pt x="76346" y="106"/>
                  <a:pt x="76170" y="10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type="title"/>
          </p:nvPr>
        </p:nvSpPr>
        <p:spPr>
          <a:xfrm>
            <a:off x="4499625" y="3443151"/>
            <a:ext cx="3932100" cy="1177200"/>
          </a:xfrm>
          <a:prstGeom prst="rect">
            <a:avLst/>
          </a:prstGeom>
        </p:spPr>
        <p:txBody>
          <a:bodyPr anchorCtr="0" anchor="t" bIns="91425" lIns="91425" spcFirstLastPara="1" rIns="91425" wrap="square" tIns="91425">
            <a:noAutofit/>
          </a:bodyPr>
          <a:lstStyle>
            <a:lvl1pPr lvl="0" algn="r">
              <a:spcBef>
                <a:spcPts val="0"/>
              </a:spcBef>
              <a:spcAft>
                <a:spcPts val="0"/>
              </a:spcAft>
              <a:buSzPts val="3600"/>
              <a:buNone/>
              <a:defRPr>
                <a:solidFill>
                  <a:schemeClr val="dk2"/>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theme" Target="../theme/theme2.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23262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38762"/>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Judson"/>
              <a:buNone/>
              <a:defRPr i="1" sz="3600">
                <a:solidFill>
                  <a:schemeClr val="dk1"/>
                </a:solidFill>
                <a:latin typeface="Judson"/>
                <a:ea typeface="Judson"/>
                <a:cs typeface="Judson"/>
                <a:sym typeface="Judson"/>
              </a:defRPr>
            </a:lvl1pPr>
            <a:lvl2pPr lvl="1">
              <a:spcBef>
                <a:spcPts val="0"/>
              </a:spcBef>
              <a:spcAft>
                <a:spcPts val="0"/>
              </a:spcAft>
              <a:buClr>
                <a:schemeClr val="dk1"/>
              </a:buClr>
              <a:buSzPts val="3600"/>
              <a:buFont typeface="Judson"/>
              <a:buNone/>
              <a:defRPr i="1" sz="3600">
                <a:solidFill>
                  <a:schemeClr val="dk1"/>
                </a:solidFill>
                <a:latin typeface="Judson"/>
                <a:ea typeface="Judson"/>
                <a:cs typeface="Judson"/>
                <a:sym typeface="Judson"/>
              </a:defRPr>
            </a:lvl2pPr>
            <a:lvl3pPr lvl="2">
              <a:spcBef>
                <a:spcPts val="0"/>
              </a:spcBef>
              <a:spcAft>
                <a:spcPts val="0"/>
              </a:spcAft>
              <a:buClr>
                <a:schemeClr val="dk1"/>
              </a:buClr>
              <a:buSzPts val="3600"/>
              <a:buFont typeface="Judson"/>
              <a:buNone/>
              <a:defRPr i="1" sz="3600">
                <a:solidFill>
                  <a:schemeClr val="dk1"/>
                </a:solidFill>
                <a:latin typeface="Judson"/>
                <a:ea typeface="Judson"/>
                <a:cs typeface="Judson"/>
                <a:sym typeface="Judson"/>
              </a:defRPr>
            </a:lvl3pPr>
            <a:lvl4pPr lvl="3">
              <a:spcBef>
                <a:spcPts val="0"/>
              </a:spcBef>
              <a:spcAft>
                <a:spcPts val="0"/>
              </a:spcAft>
              <a:buClr>
                <a:schemeClr val="dk1"/>
              </a:buClr>
              <a:buSzPts val="3600"/>
              <a:buFont typeface="Judson"/>
              <a:buNone/>
              <a:defRPr i="1" sz="3600">
                <a:solidFill>
                  <a:schemeClr val="dk1"/>
                </a:solidFill>
                <a:latin typeface="Judson"/>
                <a:ea typeface="Judson"/>
                <a:cs typeface="Judson"/>
                <a:sym typeface="Judson"/>
              </a:defRPr>
            </a:lvl4pPr>
            <a:lvl5pPr lvl="4">
              <a:spcBef>
                <a:spcPts val="0"/>
              </a:spcBef>
              <a:spcAft>
                <a:spcPts val="0"/>
              </a:spcAft>
              <a:buClr>
                <a:schemeClr val="dk1"/>
              </a:buClr>
              <a:buSzPts val="3600"/>
              <a:buFont typeface="Judson"/>
              <a:buNone/>
              <a:defRPr i="1" sz="3600">
                <a:solidFill>
                  <a:schemeClr val="dk1"/>
                </a:solidFill>
                <a:latin typeface="Judson"/>
                <a:ea typeface="Judson"/>
                <a:cs typeface="Judson"/>
                <a:sym typeface="Judson"/>
              </a:defRPr>
            </a:lvl5pPr>
            <a:lvl6pPr lvl="5">
              <a:spcBef>
                <a:spcPts val="0"/>
              </a:spcBef>
              <a:spcAft>
                <a:spcPts val="0"/>
              </a:spcAft>
              <a:buClr>
                <a:schemeClr val="dk1"/>
              </a:buClr>
              <a:buSzPts val="3600"/>
              <a:buFont typeface="Judson"/>
              <a:buNone/>
              <a:defRPr i="1" sz="3600">
                <a:solidFill>
                  <a:schemeClr val="dk1"/>
                </a:solidFill>
                <a:latin typeface="Judson"/>
                <a:ea typeface="Judson"/>
                <a:cs typeface="Judson"/>
                <a:sym typeface="Judson"/>
              </a:defRPr>
            </a:lvl6pPr>
            <a:lvl7pPr lvl="6">
              <a:spcBef>
                <a:spcPts val="0"/>
              </a:spcBef>
              <a:spcAft>
                <a:spcPts val="0"/>
              </a:spcAft>
              <a:buClr>
                <a:schemeClr val="dk1"/>
              </a:buClr>
              <a:buSzPts val="3600"/>
              <a:buFont typeface="Judson"/>
              <a:buNone/>
              <a:defRPr i="1" sz="3600">
                <a:solidFill>
                  <a:schemeClr val="dk1"/>
                </a:solidFill>
                <a:latin typeface="Judson"/>
                <a:ea typeface="Judson"/>
                <a:cs typeface="Judson"/>
                <a:sym typeface="Judson"/>
              </a:defRPr>
            </a:lvl7pPr>
            <a:lvl8pPr lvl="7">
              <a:spcBef>
                <a:spcPts val="0"/>
              </a:spcBef>
              <a:spcAft>
                <a:spcPts val="0"/>
              </a:spcAft>
              <a:buClr>
                <a:schemeClr val="dk1"/>
              </a:buClr>
              <a:buSzPts val="3600"/>
              <a:buFont typeface="Judson"/>
              <a:buNone/>
              <a:defRPr i="1" sz="3600">
                <a:solidFill>
                  <a:schemeClr val="dk1"/>
                </a:solidFill>
                <a:latin typeface="Judson"/>
                <a:ea typeface="Judson"/>
                <a:cs typeface="Judson"/>
                <a:sym typeface="Judson"/>
              </a:defRPr>
            </a:lvl8pPr>
            <a:lvl9pPr lvl="8">
              <a:spcBef>
                <a:spcPts val="0"/>
              </a:spcBef>
              <a:spcAft>
                <a:spcPts val="0"/>
              </a:spcAft>
              <a:buClr>
                <a:schemeClr val="dk1"/>
              </a:buClr>
              <a:buSzPts val="3600"/>
              <a:buFont typeface="Judson"/>
              <a:buNone/>
              <a:defRPr i="1" sz="3600">
                <a:solidFill>
                  <a:schemeClr val="dk1"/>
                </a:solidFill>
                <a:latin typeface="Judson"/>
                <a:ea typeface="Judson"/>
                <a:cs typeface="Judson"/>
                <a:sym typeface="Judson"/>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1"/>
              </a:buClr>
              <a:buSzPts val="1600"/>
              <a:buFont typeface="Lora"/>
              <a:buChar char="●"/>
              <a:defRPr sz="1600">
                <a:solidFill>
                  <a:schemeClr val="dk1"/>
                </a:solidFill>
                <a:latin typeface="Lora"/>
                <a:ea typeface="Lora"/>
                <a:cs typeface="Lora"/>
                <a:sym typeface="Lora"/>
              </a:defRPr>
            </a:lvl1pPr>
            <a:lvl2pPr indent="-330200" lvl="1" marL="914400">
              <a:lnSpc>
                <a:spcPct val="100000"/>
              </a:lnSpc>
              <a:spcBef>
                <a:spcPts val="0"/>
              </a:spcBef>
              <a:spcAft>
                <a:spcPts val="0"/>
              </a:spcAft>
              <a:buClr>
                <a:schemeClr val="dk1"/>
              </a:buClr>
              <a:buSzPts val="1600"/>
              <a:buFont typeface="Lora"/>
              <a:buChar char="○"/>
              <a:defRPr sz="1600">
                <a:solidFill>
                  <a:schemeClr val="dk1"/>
                </a:solidFill>
                <a:latin typeface="Lora"/>
                <a:ea typeface="Lora"/>
                <a:cs typeface="Lora"/>
                <a:sym typeface="Lora"/>
              </a:defRPr>
            </a:lvl2pPr>
            <a:lvl3pPr indent="-330200" lvl="2" marL="1371600">
              <a:lnSpc>
                <a:spcPct val="100000"/>
              </a:lnSpc>
              <a:spcBef>
                <a:spcPts val="0"/>
              </a:spcBef>
              <a:spcAft>
                <a:spcPts val="0"/>
              </a:spcAft>
              <a:buClr>
                <a:schemeClr val="dk1"/>
              </a:buClr>
              <a:buSzPts val="1600"/>
              <a:buFont typeface="Lora"/>
              <a:buChar char="■"/>
              <a:defRPr sz="1600">
                <a:solidFill>
                  <a:schemeClr val="dk1"/>
                </a:solidFill>
                <a:latin typeface="Lora"/>
                <a:ea typeface="Lora"/>
                <a:cs typeface="Lora"/>
                <a:sym typeface="Lora"/>
              </a:defRPr>
            </a:lvl3pPr>
            <a:lvl4pPr indent="-330200" lvl="3" marL="1828800">
              <a:lnSpc>
                <a:spcPct val="100000"/>
              </a:lnSpc>
              <a:spcBef>
                <a:spcPts val="0"/>
              </a:spcBef>
              <a:spcAft>
                <a:spcPts val="0"/>
              </a:spcAft>
              <a:buClr>
                <a:schemeClr val="dk1"/>
              </a:buClr>
              <a:buSzPts val="1600"/>
              <a:buFont typeface="Lora"/>
              <a:buChar char="●"/>
              <a:defRPr sz="1600">
                <a:solidFill>
                  <a:schemeClr val="dk1"/>
                </a:solidFill>
                <a:latin typeface="Lora"/>
                <a:ea typeface="Lora"/>
                <a:cs typeface="Lora"/>
                <a:sym typeface="Lora"/>
              </a:defRPr>
            </a:lvl4pPr>
            <a:lvl5pPr indent="-330200" lvl="4" marL="2286000">
              <a:lnSpc>
                <a:spcPct val="100000"/>
              </a:lnSpc>
              <a:spcBef>
                <a:spcPts val="0"/>
              </a:spcBef>
              <a:spcAft>
                <a:spcPts val="0"/>
              </a:spcAft>
              <a:buClr>
                <a:schemeClr val="dk1"/>
              </a:buClr>
              <a:buSzPts val="1600"/>
              <a:buFont typeface="Lora"/>
              <a:buChar char="○"/>
              <a:defRPr sz="1600">
                <a:solidFill>
                  <a:schemeClr val="dk1"/>
                </a:solidFill>
                <a:latin typeface="Lora"/>
                <a:ea typeface="Lora"/>
                <a:cs typeface="Lora"/>
                <a:sym typeface="Lora"/>
              </a:defRPr>
            </a:lvl5pPr>
            <a:lvl6pPr indent="-330200" lvl="5" marL="2743200">
              <a:lnSpc>
                <a:spcPct val="100000"/>
              </a:lnSpc>
              <a:spcBef>
                <a:spcPts val="0"/>
              </a:spcBef>
              <a:spcAft>
                <a:spcPts val="0"/>
              </a:spcAft>
              <a:buClr>
                <a:schemeClr val="dk1"/>
              </a:buClr>
              <a:buSzPts val="1600"/>
              <a:buFont typeface="Lora"/>
              <a:buChar char="■"/>
              <a:defRPr sz="1600">
                <a:solidFill>
                  <a:schemeClr val="dk1"/>
                </a:solidFill>
                <a:latin typeface="Lora"/>
                <a:ea typeface="Lora"/>
                <a:cs typeface="Lora"/>
                <a:sym typeface="Lora"/>
              </a:defRPr>
            </a:lvl6pPr>
            <a:lvl7pPr indent="-330200" lvl="6" marL="3200400">
              <a:lnSpc>
                <a:spcPct val="100000"/>
              </a:lnSpc>
              <a:spcBef>
                <a:spcPts val="0"/>
              </a:spcBef>
              <a:spcAft>
                <a:spcPts val="0"/>
              </a:spcAft>
              <a:buClr>
                <a:schemeClr val="dk1"/>
              </a:buClr>
              <a:buSzPts val="1600"/>
              <a:buFont typeface="Lora"/>
              <a:buChar char="●"/>
              <a:defRPr sz="1600">
                <a:solidFill>
                  <a:schemeClr val="dk1"/>
                </a:solidFill>
                <a:latin typeface="Lora"/>
                <a:ea typeface="Lora"/>
                <a:cs typeface="Lora"/>
                <a:sym typeface="Lora"/>
              </a:defRPr>
            </a:lvl7pPr>
            <a:lvl8pPr indent="-330200" lvl="7" marL="3657600">
              <a:lnSpc>
                <a:spcPct val="100000"/>
              </a:lnSpc>
              <a:spcBef>
                <a:spcPts val="0"/>
              </a:spcBef>
              <a:spcAft>
                <a:spcPts val="0"/>
              </a:spcAft>
              <a:buClr>
                <a:schemeClr val="dk1"/>
              </a:buClr>
              <a:buSzPts val="1600"/>
              <a:buFont typeface="Lora"/>
              <a:buChar char="○"/>
              <a:defRPr sz="1600">
                <a:solidFill>
                  <a:schemeClr val="dk1"/>
                </a:solidFill>
                <a:latin typeface="Lora"/>
                <a:ea typeface="Lora"/>
                <a:cs typeface="Lora"/>
                <a:sym typeface="Lora"/>
              </a:defRPr>
            </a:lvl8pPr>
            <a:lvl9pPr indent="-330200" lvl="8" marL="4114800">
              <a:lnSpc>
                <a:spcPct val="100000"/>
              </a:lnSpc>
              <a:spcBef>
                <a:spcPts val="0"/>
              </a:spcBef>
              <a:spcAft>
                <a:spcPts val="0"/>
              </a:spcAft>
              <a:buClr>
                <a:schemeClr val="dk1"/>
              </a:buClr>
              <a:buSzPts val="1600"/>
              <a:buFont typeface="Lora"/>
              <a:buChar char="■"/>
              <a:defRPr sz="1600">
                <a:solidFill>
                  <a:schemeClr val="dk1"/>
                </a:solidFill>
                <a:latin typeface="Lora"/>
                <a:ea typeface="Lora"/>
                <a:cs typeface="Lora"/>
                <a:sym typeface="Lor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3.png"/><Relationship Id="rId6"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 Id="rId3" Type="http://schemas.openxmlformats.org/officeDocument/2006/relationships/image" Target="../media/image17.png"/><Relationship Id="rId4" Type="http://schemas.openxmlformats.org/officeDocument/2006/relationships/image" Target="../media/image26.png"/><Relationship Id="rId5" Type="http://schemas.openxmlformats.org/officeDocument/2006/relationships/image" Target="../media/image18.png"/><Relationship Id="rId6" Type="http://schemas.openxmlformats.org/officeDocument/2006/relationships/image" Target="../media/image25.png"/><Relationship Id="rId7"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6.png"/><Relationship Id="rId4"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61"/>
          <p:cNvPicPr preferRelativeResize="0"/>
          <p:nvPr/>
        </p:nvPicPr>
        <p:blipFill>
          <a:blip r:embed="rId3">
            <a:alphaModFix/>
          </a:blip>
          <a:stretch>
            <a:fillRect/>
          </a:stretch>
        </p:blipFill>
        <p:spPr>
          <a:xfrm>
            <a:off x="2251675" y="199800"/>
            <a:ext cx="4290926" cy="3167450"/>
          </a:xfrm>
          <a:prstGeom prst="rect">
            <a:avLst/>
          </a:prstGeom>
          <a:noFill/>
          <a:ln>
            <a:noFill/>
          </a:ln>
        </p:spPr>
      </p:pic>
      <p:pic>
        <p:nvPicPr>
          <p:cNvPr id="500" name="Google Shape;500;p61"/>
          <p:cNvPicPr preferRelativeResize="0"/>
          <p:nvPr/>
        </p:nvPicPr>
        <p:blipFill>
          <a:blip r:embed="rId4">
            <a:alphaModFix/>
          </a:blip>
          <a:stretch>
            <a:fillRect/>
          </a:stretch>
        </p:blipFill>
        <p:spPr>
          <a:xfrm rot="-4077384">
            <a:off x="460692" y="3060894"/>
            <a:ext cx="1509376" cy="2011305"/>
          </a:xfrm>
          <a:prstGeom prst="rect">
            <a:avLst/>
          </a:prstGeom>
          <a:noFill/>
          <a:ln>
            <a:noFill/>
          </a:ln>
        </p:spPr>
      </p:pic>
      <p:pic>
        <p:nvPicPr>
          <p:cNvPr id="501" name="Google Shape;501;p61"/>
          <p:cNvPicPr preferRelativeResize="0"/>
          <p:nvPr/>
        </p:nvPicPr>
        <p:blipFill>
          <a:blip r:embed="rId5">
            <a:alphaModFix/>
          </a:blip>
          <a:stretch>
            <a:fillRect/>
          </a:stretch>
        </p:blipFill>
        <p:spPr>
          <a:xfrm flipH="1">
            <a:off x="7440223" y="1025488"/>
            <a:ext cx="990564" cy="1249875"/>
          </a:xfrm>
          <a:prstGeom prst="rect">
            <a:avLst/>
          </a:prstGeom>
          <a:noFill/>
          <a:ln>
            <a:noFill/>
          </a:ln>
        </p:spPr>
      </p:pic>
      <p:sp>
        <p:nvSpPr>
          <p:cNvPr id="502" name="Google Shape;502;p61"/>
          <p:cNvSpPr txBox="1"/>
          <p:nvPr>
            <p:ph idx="1" type="subTitle"/>
          </p:nvPr>
        </p:nvSpPr>
        <p:spPr>
          <a:xfrm>
            <a:off x="1614900" y="3837950"/>
            <a:ext cx="59142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Jennifer Duarte, Shambhawi Sharma, Inika Singh, Bridget Torres</a:t>
            </a:r>
            <a:endParaRPr/>
          </a:p>
        </p:txBody>
      </p:sp>
      <p:pic>
        <p:nvPicPr>
          <p:cNvPr id="503" name="Google Shape;503;p61"/>
          <p:cNvPicPr preferRelativeResize="0"/>
          <p:nvPr/>
        </p:nvPicPr>
        <p:blipFill>
          <a:blip r:embed="rId6">
            <a:alphaModFix/>
          </a:blip>
          <a:stretch>
            <a:fillRect/>
          </a:stretch>
        </p:blipFill>
        <p:spPr>
          <a:xfrm>
            <a:off x="7347847" y="199812"/>
            <a:ext cx="1507253" cy="1493732"/>
          </a:xfrm>
          <a:prstGeom prst="rect">
            <a:avLst/>
          </a:prstGeom>
          <a:noFill/>
          <a:ln>
            <a:noFill/>
          </a:ln>
        </p:spPr>
      </p:pic>
      <p:sp>
        <p:nvSpPr>
          <p:cNvPr id="504" name="Google Shape;504;p61"/>
          <p:cNvSpPr txBox="1"/>
          <p:nvPr>
            <p:ph type="ctrTitle"/>
          </p:nvPr>
        </p:nvSpPr>
        <p:spPr>
          <a:xfrm>
            <a:off x="1696350" y="2408155"/>
            <a:ext cx="5751300" cy="14298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t/>
            </a:r>
            <a:endParaRPr sz="6500"/>
          </a:p>
          <a:p>
            <a:pPr indent="0" lvl="0" marL="0" rtl="0" algn="ctr">
              <a:spcBef>
                <a:spcPts val="0"/>
              </a:spcBef>
              <a:spcAft>
                <a:spcPts val="0"/>
              </a:spcAft>
              <a:buNone/>
            </a:pPr>
            <a:r>
              <a:rPr lang="en" sz="4000">
                <a:solidFill>
                  <a:schemeClr val="lt2"/>
                </a:solidFill>
              </a:rPr>
              <a:t>NPCs</a:t>
            </a:r>
            <a:endParaRPr sz="4000">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par>
                                <p:cTn fill="hold" nodeType="with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p70"/>
          <p:cNvPicPr preferRelativeResize="0"/>
          <p:nvPr/>
        </p:nvPicPr>
        <p:blipFill>
          <a:blip r:embed="rId3">
            <a:alphaModFix/>
          </a:blip>
          <a:stretch>
            <a:fillRect/>
          </a:stretch>
        </p:blipFill>
        <p:spPr>
          <a:xfrm>
            <a:off x="7418200" y="218225"/>
            <a:ext cx="1315600" cy="1303801"/>
          </a:xfrm>
          <a:prstGeom prst="rect">
            <a:avLst/>
          </a:prstGeom>
          <a:noFill/>
          <a:ln>
            <a:noFill/>
          </a:ln>
        </p:spPr>
      </p:pic>
      <p:sp>
        <p:nvSpPr>
          <p:cNvPr id="587" name="Google Shape;587;p70"/>
          <p:cNvSpPr txBox="1"/>
          <p:nvPr>
            <p:ph type="title"/>
          </p:nvPr>
        </p:nvSpPr>
        <p:spPr>
          <a:xfrm>
            <a:off x="3526150" y="340475"/>
            <a:ext cx="5450100" cy="685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Central Calendar View</a:t>
            </a:r>
            <a:endParaRPr>
              <a:solidFill>
                <a:schemeClr val="lt1"/>
              </a:solidFill>
            </a:endParaRPr>
          </a:p>
        </p:txBody>
      </p:sp>
      <p:sp>
        <p:nvSpPr>
          <p:cNvPr id="588" name="Google Shape;588;p70"/>
          <p:cNvSpPr txBox="1"/>
          <p:nvPr>
            <p:ph idx="1" type="body"/>
          </p:nvPr>
        </p:nvSpPr>
        <p:spPr>
          <a:xfrm>
            <a:off x="4015250" y="1498050"/>
            <a:ext cx="4647000" cy="2691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DBEAFE"/>
              </a:buClr>
              <a:buSzPts val="1400"/>
              <a:buChar char="●"/>
            </a:pPr>
            <a:r>
              <a:rPr lang="en">
                <a:solidFill>
                  <a:srgbClr val="DBEAFE"/>
                </a:solidFill>
              </a:rPr>
              <a:t>Main Dashboard</a:t>
            </a:r>
            <a:endParaRPr>
              <a:solidFill>
                <a:srgbClr val="DBEAFE"/>
              </a:solidFill>
            </a:endParaRPr>
          </a:p>
          <a:p>
            <a:pPr indent="0" lvl="0" marL="457200" rtl="0" algn="l">
              <a:spcBef>
                <a:spcPts val="0"/>
              </a:spcBef>
              <a:spcAft>
                <a:spcPts val="0"/>
              </a:spcAft>
              <a:buNone/>
            </a:pPr>
            <a:r>
              <a:t/>
            </a:r>
            <a:endParaRPr>
              <a:solidFill>
                <a:srgbClr val="DBEAFE"/>
              </a:solidFill>
            </a:endParaRPr>
          </a:p>
          <a:p>
            <a:pPr indent="-317500" lvl="0" marL="457200" rtl="0" algn="l">
              <a:spcBef>
                <a:spcPts val="0"/>
              </a:spcBef>
              <a:spcAft>
                <a:spcPts val="0"/>
              </a:spcAft>
              <a:buClr>
                <a:srgbClr val="DBEAFE"/>
              </a:buClr>
              <a:buSzPts val="1400"/>
              <a:buChar char="●"/>
            </a:pPr>
            <a:r>
              <a:rPr lang="en">
                <a:solidFill>
                  <a:srgbClr val="DBEAFE"/>
                </a:solidFill>
              </a:rPr>
              <a:t>Presents an organized overview of the user’s schedule.</a:t>
            </a:r>
            <a:endParaRPr>
              <a:solidFill>
                <a:srgbClr val="DBEAFE"/>
              </a:solidFill>
            </a:endParaRPr>
          </a:p>
          <a:p>
            <a:pPr indent="0" lvl="0" marL="457200" rtl="0" algn="l">
              <a:spcBef>
                <a:spcPts val="0"/>
              </a:spcBef>
              <a:spcAft>
                <a:spcPts val="0"/>
              </a:spcAft>
              <a:buNone/>
            </a:pPr>
            <a:r>
              <a:t/>
            </a:r>
            <a:endParaRPr>
              <a:solidFill>
                <a:srgbClr val="DBEAFE"/>
              </a:solidFill>
            </a:endParaRPr>
          </a:p>
          <a:p>
            <a:pPr indent="-317500" lvl="0" marL="457200" rtl="0" algn="l">
              <a:spcBef>
                <a:spcPts val="0"/>
              </a:spcBef>
              <a:spcAft>
                <a:spcPts val="0"/>
              </a:spcAft>
              <a:buClr>
                <a:srgbClr val="DBEAFE"/>
              </a:buClr>
              <a:buSzPts val="1400"/>
              <a:buChar char="●"/>
            </a:pPr>
            <a:r>
              <a:rPr lang="en">
                <a:solidFill>
                  <a:srgbClr val="DBEAFE"/>
                </a:solidFill>
              </a:rPr>
              <a:t>The central area features a monthly calendar view.</a:t>
            </a:r>
            <a:endParaRPr>
              <a:solidFill>
                <a:srgbClr val="DBEAFE"/>
              </a:solidFill>
            </a:endParaRPr>
          </a:p>
          <a:p>
            <a:pPr indent="0" lvl="0" marL="457200" rtl="0" algn="l">
              <a:spcBef>
                <a:spcPts val="0"/>
              </a:spcBef>
              <a:spcAft>
                <a:spcPts val="0"/>
              </a:spcAft>
              <a:buNone/>
            </a:pPr>
            <a:r>
              <a:t/>
            </a:r>
            <a:endParaRPr>
              <a:solidFill>
                <a:srgbClr val="DBEAFE"/>
              </a:solidFill>
            </a:endParaRPr>
          </a:p>
          <a:p>
            <a:pPr indent="-317500" lvl="0" marL="457200" rtl="0" algn="l">
              <a:spcBef>
                <a:spcPts val="0"/>
              </a:spcBef>
              <a:spcAft>
                <a:spcPts val="0"/>
              </a:spcAft>
              <a:buClr>
                <a:srgbClr val="DBEAFE"/>
              </a:buClr>
              <a:buSzPts val="1400"/>
              <a:buChar char="●"/>
            </a:pPr>
            <a:r>
              <a:rPr lang="en">
                <a:solidFill>
                  <a:srgbClr val="DBEAFE"/>
                </a:solidFill>
              </a:rPr>
              <a:t>Consists of motivational quotes and refreshing graphics, enhancing the users experience.</a:t>
            </a:r>
            <a:endParaRPr>
              <a:solidFill>
                <a:srgbClr val="DBEAFE"/>
              </a:solidFill>
            </a:endParaRPr>
          </a:p>
        </p:txBody>
      </p:sp>
      <p:pic>
        <p:nvPicPr>
          <p:cNvPr id="589" name="Google Shape;589;p70"/>
          <p:cNvPicPr preferRelativeResize="0"/>
          <p:nvPr/>
        </p:nvPicPr>
        <p:blipFill rotWithShape="1">
          <a:blip r:embed="rId4">
            <a:alphaModFix/>
          </a:blip>
          <a:srcRect b="0" l="1497" r="0" t="0"/>
          <a:stretch/>
        </p:blipFill>
        <p:spPr>
          <a:xfrm>
            <a:off x="203450" y="217675"/>
            <a:ext cx="2623275" cy="4700050"/>
          </a:xfrm>
          <a:prstGeom prst="rect">
            <a:avLst/>
          </a:prstGeom>
          <a:noFill/>
          <a:ln>
            <a:noFill/>
          </a:ln>
        </p:spPr>
      </p:pic>
      <p:sp>
        <p:nvSpPr>
          <p:cNvPr id="590" name="Google Shape;590;p70"/>
          <p:cNvSpPr/>
          <p:nvPr/>
        </p:nvSpPr>
        <p:spPr>
          <a:xfrm>
            <a:off x="100375" y="124950"/>
            <a:ext cx="2844000" cy="490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1" name="Google Shape;591;p70"/>
          <p:cNvPicPr preferRelativeResize="0"/>
          <p:nvPr/>
        </p:nvPicPr>
        <p:blipFill rotWithShape="1">
          <a:blip r:embed="rId5">
            <a:alphaModFix/>
          </a:blip>
          <a:srcRect b="0" l="1215" r="0" t="0"/>
          <a:stretch/>
        </p:blipFill>
        <p:spPr>
          <a:xfrm>
            <a:off x="203450" y="218219"/>
            <a:ext cx="2623275" cy="470706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1"/>
          <p:cNvSpPr/>
          <p:nvPr/>
        </p:nvSpPr>
        <p:spPr>
          <a:xfrm>
            <a:off x="100375" y="124950"/>
            <a:ext cx="2844000" cy="490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71"/>
          <p:cNvSpPr txBox="1"/>
          <p:nvPr>
            <p:ph type="title"/>
          </p:nvPr>
        </p:nvSpPr>
        <p:spPr>
          <a:xfrm>
            <a:off x="4015250" y="351178"/>
            <a:ext cx="7717500" cy="685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Sidebar View</a:t>
            </a:r>
            <a:endParaRPr>
              <a:solidFill>
                <a:schemeClr val="lt1"/>
              </a:solidFill>
            </a:endParaRPr>
          </a:p>
        </p:txBody>
      </p:sp>
      <p:sp>
        <p:nvSpPr>
          <p:cNvPr id="598" name="Google Shape;598;p71"/>
          <p:cNvSpPr txBox="1"/>
          <p:nvPr>
            <p:ph idx="1" type="body"/>
          </p:nvPr>
        </p:nvSpPr>
        <p:spPr>
          <a:xfrm>
            <a:off x="4015250" y="1498050"/>
            <a:ext cx="4647000" cy="2691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DBEAFE"/>
              </a:buClr>
              <a:buSzPts val="1400"/>
              <a:buChar char="●"/>
            </a:pPr>
            <a:r>
              <a:rPr lang="en">
                <a:solidFill>
                  <a:srgbClr val="DBEAFE"/>
                </a:solidFill>
              </a:rPr>
              <a:t>Sidebar view is displayed after pressing the three dots at the upper left of the </a:t>
            </a:r>
            <a:r>
              <a:rPr lang="en">
                <a:solidFill>
                  <a:srgbClr val="DBEAFE"/>
                </a:solidFill>
              </a:rPr>
              <a:t>main</a:t>
            </a:r>
            <a:r>
              <a:rPr lang="en">
                <a:solidFill>
                  <a:srgbClr val="DBEAFE"/>
                </a:solidFill>
              </a:rPr>
              <a:t> dashboard.</a:t>
            </a:r>
            <a:endParaRPr>
              <a:solidFill>
                <a:srgbClr val="DBEAFE"/>
              </a:solidFill>
            </a:endParaRPr>
          </a:p>
          <a:p>
            <a:pPr indent="0" lvl="0" marL="0" rtl="0" algn="l">
              <a:spcBef>
                <a:spcPts val="0"/>
              </a:spcBef>
              <a:spcAft>
                <a:spcPts val="0"/>
              </a:spcAft>
              <a:buNone/>
            </a:pPr>
            <a:r>
              <a:t/>
            </a:r>
            <a:endParaRPr>
              <a:solidFill>
                <a:srgbClr val="DBEAFE"/>
              </a:solidFill>
            </a:endParaRPr>
          </a:p>
          <a:p>
            <a:pPr indent="-317500" lvl="0" marL="457200" rtl="0" algn="l">
              <a:spcBef>
                <a:spcPts val="0"/>
              </a:spcBef>
              <a:spcAft>
                <a:spcPts val="0"/>
              </a:spcAft>
              <a:buClr>
                <a:srgbClr val="DBEAFE"/>
              </a:buClr>
              <a:buSzPts val="1400"/>
              <a:buChar char="●"/>
            </a:pPr>
            <a:r>
              <a:rPr lang="en">
                <a:solidFill>
                  <a:srgbClr val="DBEAFE"/>
                </a:solidFill>
              </a:rPr>
              <a:t>Consists of tabs for Calendar, Tasks, Activities, and Settings</a:t>
            </a:r>
            <a:endParaRPr>
              <a:solidFill>
                <a:srgbClr val="DBEAFE"/>
              </a:solidFill>
            </a:endParaRPr>
          </a:p>
          <a:p>
            <a:pPr indent="0" lvl="0" marL="0" rtl="0" algn="l">
              <a:spcBef>
                <a:spcPts val="0"/>
              </a:spcBef>
              <a:spcAft>
                <a:spcPts val="0"/>
              </a:spcAft>
              <a:buNone/>
            </a:pPr>
            <a:r>
              <a:t/>
            </a:r>
            <a:endParaRPr>
              <a:solidFill>
                <a:srgbClr val="DBEAFE"/>
              </a:solidFill>
            </a:endParaRPr>
          </a:p>
          <a:p>
            <a:pPr indent="-317500" lvl="0" marL="457200" rtl="0" algn="l">
              <a:spcBef>
                <a:spcPts val="0"/>
              </a:spcBef>
              <a:spcAft>
                <a:spcPts val="0"/>
              </a:spcAft>
              <a:buClr>
                <a:srgbClr val="DBEAFE"/>
              </a:buClr>
              <a:buSzPts val="1400"/>
              <a:buChar char="●"/>
            </a:pPr>
            <a:r>
              <a:rPr lang="en">
                <a:solidFill>
                  <a:srgbClr val="DBEAFE"/>
                </a:solidFill>
              </a:rPr>
              <a:t>Provides quick access to priority tasks and </a:t>
            </a:r>
            <a:r>
              <a:rPr lang="en">
                <a:solidFill>
                  <a:srgbClr val="DBEAFE"/>
                </a:solidFill>
              </a:rPr>
              <a:t>upcoming</a:t>
            </a:r>
            <a:r>
              <a:rPr lang="en">
                <a:solidFill>
                  <a:srgbClr val="DBEAFE"/>
                </a:solidFill>
              </a:rPr>
              <a:t> deadlines</a:t>
            </a:r>
            <a:endParaRPr>
              <a:solidFill>
                <a:srgbClr val="DBEAFE"/>
              </a:solidFill>
            </a:endParaRPr>
          </a:p>
          <a:p>
            <a:pPr indent="0" lvl="0" marL="0" rtl="0" algn="l">
              <a:spcBef>
                <a:spcPts val="0"/>
              </a:spcBef>
              <a:spcAft>
                <a:spcPts val="0"/>
              </a:spcAft>
              <a:buNone/>
            </a:pPr>
            <a:r>
              <a:t/>
            </a:r>
            <a:endParaRPr>
              <a:solidFill>
                <a:srgbClr val="DBEAFE"/>
              </a:solidFill>
            </a:endParaRPr>
          </a:p>
          <a:p>
            <a:pPr indent="-317500" lvl="0" marL="457200" rtl="0" algn="l">
              <a:spcBef>
                <a:spcPts val="0"/>
              </a:spcBef>
              <a:spcAft>
                <a:spcPts val="0"/>
              </a:spcAft>
              <a:buClr>
                <a:srgbClr val="DBEAFE"/>
              </a:buClr>
              <a:buSzPts val="1400"/>
              <a:buChar char="●"/>
            </a:pPr>
            <a:r>
              <a:rPr lang="en">
                <a:solidFill>
                  <a:srgbClr val="DBEAFE"/>
                </a:solidFill>
              </a:rPr>
              <a:t>Users can add new tasks with a clear “Create New” button</a:t>
            </a:r>
            <a:endParaRPr>
              <a:solidFill>
                <a:srgbClr val="DBEAFE"/>
              </a:solidFill>
            </a:endParaRPr>
          </a:p>
          <a:p>
            <a:pPr indent="0" lvl="0" marL="457200" rtl="0" algn="l">
              <a:spcBef>
                <a:spcPts val="0"/>
              </a:spcBef>
              <a:spcAft>
                <a:spcPts val="0"/>
              </a:spcAft>
              <a:buNone/>
            </a:pPr>
            <a:r>
              <a:t/>
            </a:r>
            <a:endParaRPr>
              <a:solidFill>
                <a:srgbClr val="DBEAFE"/>
              </a:solidFill>
            </a:endParaRPr>
          </a:p>
          <a:p>
            <a:pPr indent="-317500" lvl="0" marL="457200" rtl="0" algn="l">
              <a:spcBef>
                <a:spcPts val="0"/>
              </a:spcBef>
              <a:spcAft>
                <a:spcPts val="0"/>
              </a:spcAft>
              <a:buClr>
                <a:srgbClr val="DBEAFE"/>
              </a:buClr>
              <a:buSzPts val="1400"/>
              <a:buChar char="●"/>
            </a:pPr>
            <a:r>
              <a:rPr lang="en">
                <a:solidFill>
                  <a:srgbClr val="DBEAFE"/>
                </a:solidFill>
              </a:rPr>
              <a:t>Users can share the calendar with another user on the app by selecting the “Share” button.</a:t>
            </a:r>
            <a:endParaRPr>
              <a:solidFill>
                <a:srgbClr val="DBEAFE"/>
              </a:solidFill>
            </a:endParaRPr>
          </a:p>
          <a:p>
            <a:pPr indent="0" lvl="0" marL="0" rtl="0" algn="l">
              <a:spcBef>
                <a:spcPts val="0"/>
              </a:spcBef>
              <a:spcAft>
                <a:spcPts val="0"/>
              </a:spcAft>
              <a:buNone/>
            </a:pPr>
            <a:r>
              <a:t/>
            </a:r>
            <a:endParaRPr>
              <a:solidFill>
                <a:srgbClr val="DBEAFE"/>
              </a:solidFill>
            </a:endParaRPr>
          </a:p>
          <a:p>
            <a:pPr indent="0" lvl="0" marL="0" rtl="0" algn="l">
              <a:spcBef>
                <a:spcPts val="0"/>
              </a:spcBef>
              <a:spcAft>
                <a:spcPts val="0"/>
              </a:spcAft>
              <a:buClr>
                <a:srgbClr val="273D40"/>
              </a:buClr>
              <a:buSzPts val="600"/>
              <a:buFont typeface="Arial"/>
              <a:buNone/>
            </a:pPr>
            <a:r>
              <a:t/>
            </a:r>
            <a:endParaRPr>
              <a:solidFill>
                <a:srgbClr val="DBEAFE"/>
              </a:solidFill>
            </a:endParaRPr>
          </a:p>
          <a:p>
            <a:pPr indent="0" lvl="0" marL="0" rtl="0" algn="l">
              <a:spcBef>
                <a:spcPts val="0"/>
              </a:spcBef>
              <a:spcAft>
                <a:spcPts val="0"/>
              </a:spcAft>
              <a:buClr>
                <a:srgbClr val="273D40"/>
              </a:buClr>
              <a:buSzPts val="600"/>
              <a:buFont typeface="Arial"/>
              <a:buNone/>
            </a:pPr>
            <a:r>
              <a:t/>
            </a:r>
            <a:endParaRPr>
              <a:solidFill>
                <a:srgbClr val="DBEAFE"/>
              </a:solidFill>
            </a:endParaRPr>
          </a:p>
        </p:txBody>
      </p:sp>
      <p:pic>
        <p:nvPicPr>
          <p:cNvPr id="599" name="Google Shape;599;p71"/>
          <p:cNvPicPr preferRelativeResize="0"/>
          <p:nvPr/>
        </p:nvPicPr>
        <p:blipFill>
          <a:blip r:embed="rId3">
            <a:alphaModFix/>
          </a:blip>
          <a:stretch>
            <a:fillRect/>
          </a:stretch>
        </p:blipFill>
        <p:spPr>
          <a:xfrm rot="-802048">
            <a:off x="7394100" y="178137"/>
            <a:ext cx="1268160" cy="1319925"/>
          </a:xfrm>
          <a:prstGeom prst="rect">
            <a:avLst/>
          </a:prstGeom>
          <a:noFill/>
          <a:ln>
            <a:noFill/>
          </a:ln>
        </p:spPr>
      </p:pic>
      <p:pic>
        <p:nvPicPr>
          <p:cNvPr id="600" name="Google Shape;600;p71"/>
          <p:cNvPicPr preferRelativeResize="0"/>
          <p:nvPr/>
        </p:nvPicPr>
        <p:blipFill rotWithShape="1">
          <a:blip r:embed="rId4">
            <a:alphaModFix/>
          </a:blip>
          <a:srcRect b="793" l="0" r="0" t="0"/>
          <a:stretch/>
        </p:blipFill>
        <p:spPr>
          <a:xfrm>
            <a:off x="154175" y="229463"/>
            <a:ext cx="2736400" cy="4698375"/>
          </a:xfrm>
          <a:prstGeom prst="rect">
            <a:avLst/>
          </a:prstGeom>
          <a:noFill/>
          <a:ln cap="flat" cmpd="sng" w="25400">
            <a:solidFill>
              <a:srgbClr val="292929"/>
            </a:solidFill>
            <a:prstDash val="solid"/>
            <a:miter lim="8000"/>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pic>
        <p:nvPicPr>
          <p:cNvPr id="605" name="Google Shape;605;p72"/>
          <p:cNvPicPr preferRelativeResize="0"/>
          <p:nvPr/>
        </p:nvPicPr>
        <p:blipFill>
          <a:blip r:embed="rId3">
            <a:alphaModFix/>
          </a:blip>
          <a:stretch>
            <a:fillRect/>
          </a:stretch>
        </p:blipFill>
        <p:spPr>
          <a:xfrm>
            <a:off x="7418200" y="218225"/>
            <a:ext cx="1315600" cy="1303801"/>
          </a:xfrm>
          <a:prstGeom prst="rect">
            <a:avLst/>
          </a:prstGeom>
          <a:noFill/>
          <a:ln>
            <a:noFill/>
          </a:ln>
        </p:spPr>
      </p:pic>
      <p:sp>
        <p:nvSpPr>
          <p:cNvPr id="606" name="Google Shape;606;p72"/>
          <p:cNvSpPr txBox="1"/>
          <p:nvPr>
            <p:ph type="title"/>
          </p:nvPr>
        </p:nvSpPr>
        <p:spPr>
          <a:xfrm>
            <a:off x="3526150" y="340475"/>
            <a:ext cx="5450100" cy="685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Scrollable event popup</a:t>
            </a:r>
            <a:endParaRPr>
              <a:solidFill>
                <a:schemeClr val="lt1"/>
              </a:solidFill>
            </a:endParaRPr>
          </a:p>
        </p:txBody>
      </p:sp>
      <p:sp>
        <p:nvSpPr>
          <p:cNvPr id="607" name="Google Shape;607;p72"/>
          <p:cNvSpPr txBox="1"/>
          <p:nvPr>
            <p:ph idx="1" type="body"/>
          </p:nvPr>
        </p:nvSpPr>
        <p:spPr>
          <a:xfrm>
            <a:off x="4015250" y="1498050"/>
            <a:ext cx="4647000" cy="2691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DBEAFE"/>
              </a:buClr>
              <a:buSzPts val="1400"/>
              <a:buChar char="●"/>
            </a:pPr>
            <a:r>
              <a:rPr lang="en">
                <a:solidFill>
                  <a:srgbClr val="DBEAFE"/>
                </a:solidFill>
              </a:rPr>
              <a:t>Appears after clicking on the date.</a:t>
            </a:r>
            <a:endParaRPr>
              <a:solidFill>
                <a:srgbClr val="DBEAFE"/>
              </a:solidFill>
            </a:endParaRPr>
          </a:p>
          <a:p>
            <a:pPr indent="0" lvl="0" marL="0" rtl="0" algn="l">
              <a:spcBef>
                <a:spcPts val="0"/>
              </a:spcBef>
              <a:spcAft>
                <a:spcPts val="0"/>
              </a:spcAft>
              <a:buNone/>
            </a:pPr>
            <a:r>
              <a:t/>
            </a:r>
            <a:endParaRPr>
              <a:solidFill>
                <a:srgbClr val="DBEAFE"/>
              </a:solidFill>
            </a:endParaRPr>
          </a:p>
          <a:p>
            <a:pPr indent="-317500" lvl="0" marL="457200" rtl="0" algn="l">
              <a:spcBef>
                <a:spcPts val="0"/>
              </a:spcBef>
              <a:spcAft>
                <a:spcPts val="0"/>
              </a:spcAft>
              <a:buClr>
                <a:srgbClr val="DBEAFE"/>
              </a:buClr>
              <a:buSzPts val="1400"/>
              <a:buChar char="●"/>
            </a:pPr>
            <a:r>
              <a:rPr lang="en">
                <a:solidFill>
                  <a:srgbClr val="DBEAFE"/>
                </a:solidFill>
              </a:rPr>
              <a:t>Contains a list of all past and upcoming schedules.</a:t>
            </a:r>
            <a:endParaRPr>
              <a:solidFill>
                <a:srgbClr val="DBEAFE"/>
              </a:solidFill>
            </a:endParaRPr>
          </a:p>
          <a:p>
            <a:pPr indent="0" lvl="0" marL="0" rtl="0" algn="l">
              <a:spcBef>
                <a:spcPts val="0"/>
              </a:spcBef>
              <a:spcAft>
                <a:spcPts val="0"/>
              </a:spcAft>
              <a:buNone/>
            </a:pPr>
            <a:r>
              <a:t/>
            </a:r>
            <a:endParaRPr>
              <a:solidFill>
                <a:srgbClr val="DBEAFE"/>
              </a:solidFill>
            </a:endParaRPr>
          </a:p>
          <a:p>
            <a:pPr indent="-317500" lvl="0" marL="457200" rtl="0" algn="l">
              <a:spcBef>
                <a:spcPts val="0"/>
              </a:spcBef>
              <a:spcAft>
                <a:spcPts val="0"/>
              </a:spcAft>
              <a:buClr>
                <a:srgbClr val="DBEAFE"/>
              </a:buClr>
              <a:buSzPts val="1400"/>
              <a:buChar char="●"/>
            </a:pPr>
            <a:r>
              <a:rPr lang="en">
                <a:solidFill>
                  <a:srgbClr val="DBEAFE"/>
                </a:solidFill>
              </a:rPr>
              <a:t>Schedules that are past appear in red, immediately upcoming schedules show in green, and later schedules are all white.</a:t>
            </a:r>
            <a:endParaRPr>
              <a:solidFill>
                <a:srgbClr val="DBEAFE"/>
              </a:solidFill>
            </a:endParaRPr>
          </a:p>
          <a:p>
            <a:pPr indent="0" lvl="0" marL="0" rtl="0" algn="l">
              <a:spcBef>
                <a:spcPts val="0"/>
              </a:spcBef>
              <a:spcAft>
                <a:spcPts val="0"/>
              </a:spcAft>
              <a:buNone/>
            </a:pPr>
            <a:r>
              <a:t/>
            </a:r>
            <a:endParaRPr>
              <a:solidFill>
                <a:srgbClr val="DBEAFE"/>
              </a:solidFill>
            </a:endParaRPr>
          </a:p>
          <a:p>
            <a:pPr indent="-317500" lvl="0" marL="457200" rtl="0" algn="l">
              <a:spcBef>
                <a:spcPts val="0"/>
              </a:spcBef>
              <a:spcAft>
                <a:spcPts val="0"/>
              </a:spcAft>
              <a:buClr>
                <a:srgbClr val="DBEAFE"/>
              </a:buClr>
              <a:buSzPts val="1400"/>
              <a:buChar char="●"/>
            </a:pPr>
            <a:r>
              <a:rPr lang="en">
                <a:solidFill>
                  <a:srgbClr val="DBEAFE"/>
                </a:solidFill>
              </a:rPr>
              <a:t>Arrow buttons are provided on either side of the popup to help navigate between different dates quickly without needing to press the date itself.</a:t>
            </a:r>
            <a:endParaRPr>
              <a:solidFill>
                <a:srgbClr val="DBEAFE"/>
              </a:solidFill>
            </a:endParaRPr>
          </a:p>
        </p:txBody>
      </p:sp>
      <p:pic>
        <p:nvPicPr>
          <p:cNvPr id="608" name="Google Shape;608;p72"/>
          <p:cNvPicPr preferRelativeResize="0"/>
          <p:nvPr/>
        </p:nvPicPr>
        <p:blipFill rotWithShape="1">
          <a:blip r:embed="rId4">
            <a:alphaModFix/>
          </a:blip>
          <a:srcRect b="0" l="1497" r="0" t="0"/>
          <a:stretch/>
        </p:blipFill>
        <p:spPr>
          <a:xfrm>
            <a:off x="203450" y="217675"/>
            <a:ext cx="2623275" cy="4700050"/>
          </a:xfrm>
          <a:prstGeom prst="rect">
            <a:avLst/>
          </a:prstGeom>
          <a:noFill/>
          <a:ln>
            <a:noFill/>
          </a:ln>
        </p:spPr>
      </p:pic>
      <p:sp>
        <p:nvSpPr>
          <p:cNvPr id="609" name="Google Shape;609;p72"/>
          <p:cNvSpPr/>
          <p:nvPr/>
        </p:nvSpPr>
        <p:spPr>
          <a:xfrm>
            <a:off x="100375" y="124950"/>
            <a:ext cx="2844000" cy="490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72"/>
          <p:cNvPicPr preferRelativeResize="0"/>
          <p:nvPr/>
        </p:nvPicPr>
        <p:blipFill rotWithShape="1">
          <a:blip r:embed="rId5">
            <a:alphaModFix/>
          </a:blip>
          <a:srcRect b="0" l="1215" r="0" t="0"/>
          <a:stretch/>
        </p:blipFill>
        <p:spPr>
          <a:xfrm>
            <a:off x="203450" y="218219"/>
            <a:ext cx="2623275" cy="4707068"/>
          </a:xfrm>
          <a:prstGeom prst="rect">
            <a:avLst/>
          </a:prstGeom>
          <a:noFill/>
          <a:ln>
            <a:noFill/>
          </a:ln>
        </p:spPr>
      </p:pic>
      <p:pic>
        <p:nvPicPr>
          <p:cNvPr id="611" name="Google Shape;611;p72"/>
          <p:cNvPicPr preferRelativeResize="0"/>
          <p:nvPr/>
        </p:nvPicPr>
        <p:blipFill>
          <a:blip r:embed="rId6">
            <a:alphaModFix/>
          </a:blip>
          <a:stretch>
            <a:fillRect/>
          </a:stretch>
        </p:blipFill>
        <p:spPr>
          <a:xfrm>
            <a:off x="203451" y="218225"/>
            <a:ext cx="2623275" cy="471649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id="616" name="Google Shape;616;p73"/>
          <p:cNvPicPr preferRelativeResize="0"/>
          <p:nvPr/>
        </p:nvPicPr>
        <p:blipFill>
          <a:blip r:embed="rId3">
            <a:alphaModFix/>
          </a:blip>
          <a:stretch>
            <a:fillRect/>
          </a:stretch>
        </p:blipFill>
        <p:spPr>
          <a:xfrm rot="-802048">
            <a:off x="7394100" y="178137"/>
            <a:ext cx="1268160" cy="1319925"/>
          </a:xfrm>
          <a:prstGeom prst="rect">
            <a:avLst/>
          </a:prstGeom>
          <a:noFill/>
          <a:ln>
            <a:noFill/>
          </a:ln>
        </p:spPr>
      </p:pic>
      <p:sp>
        <p:nvSpPr>
          <p:cNvPr id="617" name="Google Shape;617;p73"/>
          <p:cNvSpPr txBox="1"/>
          <p:nvPr>
            <p:ph type="title"/>
          </p:nvPr>
        </p:nvSpPr>
        <p:spPr>
          <a:xfrm>
            <a:off x="4015250" y="351178"/>
            <a:ext cx="7717500" cy="685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Assignment View</a:t>
            </a:r>
            <a:endParaRPr>
              <a:solidFill>
                <a:schemeClr val="lt1"/>
              </a:solidFill>
            </a:endParaRPr>
          </a:p>
        </p:txBody>
      </p:sp>
      <p:sp>
        <p:nvSpPr>
          <p:cNvPr id="618" name="Google Shape;618;p73"/>
          <p:cNvSpPr txBox="1"/>
          <p:nvPr>
            <p:ph idx="1" type="body"/>
          </p:nvPr>
        </p:nvSpPr>
        <p:spPr>
          <a:xfrm>
            <a:off x="4015250" y="1452125"/>
            <a:ext cx="4647000" cy="2691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DBEAFE"/>
              </a:buClr>
              <a:buSzPts val="1400"/>
              <a:buChar char="●"/>
            </a:pPr>
            <a:r>
              <a:rPr lang="en">
                <a:solidFill>
                  <a:srgbClr val="DBEAFE"/>
                </a:solidFill>
              </a:rPr>
              <a:t>Each task can be categorized by type (assignment, personal, club-related).</a:t>
            </a:r>
            <a:endParaRPr>
              <a:solidFill>
                <a:srgbClr val="DBEAFE"/>
              </a:solidFill>
            </a:endParaRPr>
          </a:p>
          <a:p>
            <a:pPr indent="0" lvl="0" marL="0" rtl="0" algn="l">
              <a:spcBef>
                <a:spcPts val="0"/>
              </a:spcBef>
              <a:spcAft>
                <a:spcPts val="0"/>
              </a:spcAft>
              <a:buNone/>
            </a:pPr>
            <a:r>
              <a:t/>
            </a:r>
            <a:endParaRPr>
              <a:solidFill>
                <a:srgbClr val="DBEAFE"/>
              </a:solidFill>
            </a:endParaRPr>
          </a:p>
          <a:p>
            <a:pPr indent="-317500" lvl="0" marL="457200" rtl="0" algn="l">
              <a:spcBef>
                <a:spcPts val="0"/>
              </a:spcBef>
              <a:spcAft>
                <a:spcPts val="0"/>
              </a:spcAft>
              <a:buClr>
                <a:srgbClr val="DBEAFE"/>
              </a:buClr>
              <a:buSzPts val="1400"/>
              <a:buChar char="●"/>
            </a:pPr>
            <a:r>
              <a:rPr lang="en">
                <a:solidFill>
                  <a:srgbClr val="DBEAFE"/>
                </a:solidFill>
              </a:rPr>
              <a:t>Priority levels are easily adjustable by selecting the pencil symbol to edit.</a:t>
            </a:r>
            <a:endParaRPr>
              <a:solidFill>
                <a:srgbClr val="DBEAFE"/>
              </a:solidFill>
            </a:endParaRPr>
          </a:p>
          <a:p>
            <a:pPr indent="0" lvl="0" marL="0" rtl="0" algn="l">
              <a:spcBef>
                <a:spcPts val="0"/>
              </a:spcBef>
              <a:spcAft>
                <a:spcPts val="0"/>
              </a:spcAft>
              <a:buNone/>
            </a:pPr>
            <a:r>
              <a:t/>
            </a:r>
            <a:endParaRPr>
              <a:solidFill>
                <a:srgbClr val="DBEAFE"/>
              </a:solidFill>
            </a:endParaRPr>
          </a:p>
          <a:p>
            <a:pPr indent="-317500" lvl="0" marL="457200" rtl="0" algn="l">
              <a:spcBef>
                <a:spcPts val="0"/>
              </a:spcBef>
              <a:spcAft>
                <a:spcPts val="0"/>
              </a:spcAft>
              <a:buClr>
                <a:srgbClr val="DBEAFE"/>
              </a:buClr>
              <a:buSzPts val="1400"/>
              <a:buChar char="●"/>
            </a:pPr>
            <a:r>
              <a:rPr lang="en">
                <a:solidFill>
                  <a:srgbClr val="DBEAFE"/>
                </a:solidFill>
              </a:rPr>
              <a:t>Checkbox allows users to mark tasks as complete.</a:t>
            </a:r>
            <a:endParaRPr>
              <a:solidFill>
                <a:srgbClr val="DBEAFE"/>
              </a:solidFill>
            </a:endParaRPr>
          </a:p>
          <a:p>
            <a:pPr indent="0" lvl="0" marL="0" rtl="0" algn="l">
              <a:spcBef>
                <a:spcPts val="0"/>
              </a:spcBef>
              <a:spcAft>
                <a:spcPts val="0"/>
              </a:spcAft>
              <a:buNone/>
            </a:pPr>
            <a:r>
              <a:t/>
            </a:r>
            <a:endParaRPr>
              <a:solidFill>
                <a:srgbClr val="DBEAFE"/>
              </a:solidFill>
            </a:endParaRPr>
          </a:p>
          <a:p>
            <a:pPr indent="-317500" lvl="0" marL="457200" rtl="0" algn="l">
              <a:spcBef>
                <a:spcPts val="0"/>
              </a:spcBef>
              <a:spcAft>
                <a:spcPts val="0"/>
              </a:spcAft>
              <a:buClr>
                <a:srgbClr val="DBEAFE"/>
              </a:buClr>
              <a:buSzPts val="1400"/>
              <a:buChar char="●"/>
            </a:pPr>
            <a:r>
              <a:rPr lang="en">
                <a:solidFill>
                  <a:srgbClr val="DBEAFE"/>
                </a:solidFill>
              </a:rPr>
              <a:t>The interface also supports drag-and-drop functionality for effortless task rearrangement.</a:t>
            </a:r>
            <a:endParaRPr>
              <a:solidFill>
                <a:srgbClr val="DBEAFE"/>
              </a:solidFill>
            </a:endParaRPr>
          </a:p>
          <a:p>
            <a:pPr indent="0" lvl="0" marL="457200" rtl="0" algn="l">
              <a:spcBef>
                <a:spcPts val="0"/>
              </a:spcBef>
              <a:spcAft>
                <a:spcPts val="0"/>
              </a:spcAft>
              <a:buNone/>
            </a:pPr>
            <a:r>
              <a:t/>
            </a:r>
            <a:endParaRPr>
              <a:solidFill>
                <a:srgbClr val="DBEAFE"/>
              </a:solidFill>
            </a:endParaRPr>
          </a:p>
          <a:p>
            <a:pPr indent="-317500" lvl="0" marL="457200" rtl="0" algn="l">
              <a:spcBef>
                <a:spcPts val="0"/>
              </a:spcBef>
              <a:spcAft>
                <a:spcPts val="0"/>
              </a:spcAft>
              <a:buClr>
                <a:srgbClr val="DBEAFE"/>
              </a:buClr>
              <a:buSzPts val="1400"/>
              <a:buChar char="●"/>
            </a:pPr>
            <a:r>
              <a:rPr lang="en">
                <a:solidFill>
                  <a:srgbClr val="DBEAFE"/>
                </a:solidFill>
              </a:rPr>
              <a:t>Assignment events display due dates and associated courses, while extracurricular events provide information on the club, location, and time.</a:t>
            </a:r>
            <a:endParaRPr>
              <a:solidFill>
                <a:srgbClr val="DBEAFE"/>
              </a:solidFill>
            </a:endParaRPr>
          </a:p>
          <a:p>
            <a:pPr indent="0" lvl="0" marL="0" rtl="0" algn="l">
              <a:spcBef>
                <a:spcPts val="0"/>
              </a:spcBef>
              <a:spcAft>
                <a:spcPts val="0"/>
              </a:spcAft>
              <a:buClr>
                <a:srgbClr val="273D40"/>
              </a:buClr>
              <a:buSzPts val="600"/>
              <a:buFont typeface="Arial"/>
              <a:buNone/>
            </a:pPr>
            <a:r>
              <a:t/>
            </a:r>
            <a:endParaRPr>
              <a:solidFill>
                <a:srgbClr val="DBEAFE"/>
              </a:solidFill>
            </a:endParaRPr>
          </a:p>
          <a:p>
            <a:pPr indent="0" lvl="0" marL="0" rtl="0" algn="l">
              <a:spcBef>
                <a:spcPts val="0"/>
              </a:spcBef>
              <a:spcAft>
                <a:spcPts val="0"/>
              </a:spcAft>
              <a:buClr>
                <a:srgbClr val="273D40"/>
              </a:buClr>
              <a:buSzPts val="600"/>
              <a:buFont typeface="Arial"/>
              <a:buNone/>
            </a:pPr>
            <a:r>
              <a:t/>
            </a:r>
            <a:endParaRPr>
              <a:solidFill>
                <a:srgbClr val="DBEAFE"/>
              </a:solidFill>
            </a:endParaRPr>
          </a:p>
          <a:p>
            <a:pPr indent="0" lvl="0" marL="0" rtl="0" algn="l">
              <a:spcBef>
                <a:spcPts val="0"/>
              </a:spcBef>
              <a:spcAft>
                <a:spcPts val="0"/>
              </a:spcAft>
              <a:buClr>
                <a:srgbClr val="273D40"/>
              </a:buClr>
              <a:buSzPts val="600"/>
              <a:buFont typeface="Arial"/>
              <a:buNone/>
            </a:pPr>
            <a:r>
              <a:t/>
            </a:r>
            <a:endParaRPr>
              <a:solidFill>
                <a:srgbClr val="DBEAFE"/>
              </a:solidFill>
            </a:endParaRPr>
          </a:p>
          <a:p>
            <a:pPr indent="0" lvl="0" marL="0" rtl="0" algn="l">
              <a:spcBef>
                <a:spcPts val="0"/>
              </a:spcBef>
              <a:spcAft>
                <a:spcPts val="0"/>
              </a:spcAft>
              <a:buClr>
                <a:srgbClr val="273D40"/>
              </a:buClr>
              <a:buSzPts val="600"/>
              <a:buFont typeface="Arial"/>
              <a:buNone/>
            </a:pPr>
            <a:r>
              <a:t/>
            </a:r>
            <a:endParaRPr>
              <a:solidFill>
                <a:srgbClr val="DBEAFE"/>
              </a:solidFill>
            </a:endParaRPr>
          </a:p>
        </p:txBody>
      </p:sp>
      <p:pic>
        <p:nvPicPr>
          <p:cNvPr id="619" name="Google Shape;619;p73"/>
          <p:cNvPicPr preferRelativeResize="0"/>
          <p:nvPr/>
        </p:nvPicPr>
        <p:blipFill rotWithShape="1">
          <a:blip r:embed="rId4">
            <a:alphaModFix/>
          </a:blip>
          <a:srcRect b="0" l="1497" r="0" t="0"/>
          <a:stretch/>
        </p:blipFill>
        <p:spPr>
          <a:xfrm>
            <a:off x="203450" y="217675"/>
            <a:ext cx="2623275" cy="4700050"/>
          </a:xfrm>
          <a:prstGeom prst="rect">
            <a:avLst/>
          </a:prstGeom>
          <a:noFill/>
          <a:ln>
            <a:noFill/>
          </a:ln>
        </p:spPr>
      </p:pic>
      <p:sp>
        <p:nvSpPr>
          <p:cNvPr id="620" name="Google Shape;620;p73"/>
          <p:cNvSpPr/>
          <p:nvPr/>
        </p:nvSpPr>
        <p:spPr>
          <a:xfrm>
            <a:off x="100375" y="124950"/>
            <a:ext cx="2844000" cy="490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1" name="Google Shape;621;p73"/>
          <p:cNvPicPr preferRelativeResize="0"/>
          <p:nvPr/>
        </p:nvPicPr>
        <p:blipFill>
          <a:blip r:embed="rId5">
            <a:alphaModFix/>
          </a:blip>
          <a:stretch>
            <a:fillRect/>
          </a:stretch>
        </p:blipFill>
        <p:spPr>
          <a:xfrm>
            <a:off x="210738" y="225682"/>
            <a:ext cx="2623275" cy="469214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4"/>
          <p:cNvSpPr/>
          <p:nvPr/>
        </p:nvSpPr>
        <p:spPr>
          <a:xfrm>
            <a:off x="100375" y="124950"/>
            <a:ext cx="2844000" cy="490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7" name="Google Shape;627;p74"/>
          <p:cNvPicPr preferRelativeResize="0"/>
          <p:nvPr/>
        </p:nvPicPr>
        <p:blipFill>
          <a:blip r:embed="rId3">
            <a:alphaModFix/>
          </a:blip>
          <a:stretch>
            <a:fillRect/>
          </a:stretch>
        </p:blipFill>
        <p:spPr>
          <a:xfrm>
            <a:off x="210738" y="226900"/>
            <a:ext cx="2623275" cy="4681601"/>
          </a:xfrm>
          <a:prstGeom prst="rect">
            <a:avLst/>
          </a:prstGeom>
          <a:noFill/>
          <a:ln>
            <a:noFill/>
          </a:ln>
        </p:spPr>
      </p:pic>
      <p:sp>
        <p:nvSpPr>
          <p:cNvPr id="628" name="Google Shape;628;p74"/>
          <p:cNvSpPr txBox="1"/>
          <p:nvPr>
            <p:ph type="title"/>
          </p:nvPr>
        </p:nvSpPr>
        <p:spPr>
          <a:xfrm>
            <a:off x="4015250" y="351178"/>
            <a:ext cx="7717500" cy="685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Class View</a:t>
            </a:r>
            <a:endParaRPr>
              <a:solidFill>
                <a:schemeClr val="lt1"/>
              </a:solidFill>
            </a:endParaRPr>
          </a:p>
        </p:txBody>
      </p:sp>
      <p:sp>
        <p:nvSpPr>
          <p:cNvPr id="629" name="Google Shape;629;p74"/>
          <p:cNvSpPr txBox="1"/>
          <p:nvPr>
            <p:ph idx="1" type="body"/>
          </p:nvPr>
        </p:nvSpPr>
        <p:spPr>
          <a:xfrm>
            <a:off x="4015250" y="1498050"/>
            <a:ext cx="4647000" cy="2691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DBEAFE"/>
              </a:buClr>
              <a:buSzPts val="1400"/>
              <a:buChar char="●"/>
            </a:pPr>
            <a:r>
              <a:rPr lang="en">
                <a:solidFill>
                  <a:srgbClr val="DBEAFE"/>
                </a:solidFill>
              </a:rPr>
              <a:t>Clicking on a calendar event opens a detailed view.</a:t>
            </a:r>
            <a:endParaRPr>
              <a:solidFill>
                <a:srgbClr val="DBEAFE"/>
              </a:solidFill>
            </a:endParaRPr>
          </a:p>
          <a:p>
            <a:pPr indent="0" lvl="0" marL="457200" rtl="0" algn="l">
              <a:spcBef>
                <a:spcPts val="0"/>
              </a:spcBef>
              <a:spcAft>
                <a:spcPts val="0"/>
              </a:spcAft>
              <a:buNone/>
            </a:pPr>
            <a:r>
              <a:t/>
            </a:r>
            <a:endParaRPr>
              <a:solidFill>
                <a:srgbClr val="DBEAFE"/>
              </a:solidFill>
            </a:endParaRPr>
          </a:p>
          <a:p>
            <a:pPr indent="-317500" lvl="0" marL="457200" rtl="0" algn="l">
              <a:spcBef>
                <a:spcPts val="0"/>
              </a:spcBef>
              <a:spcAft>
                <a:spcPts val="0"/>
              </a:spcAft>
              <a:buClr>
                <a:srgbClr val="DBEAFE"/>
              </a:buClr>
              <a:buSzPts val="1400"/>
              <a:buChar char="●"/>
            </a:pPr>
            <a:r>
              <a:rPr lang="en">
                <a:solidFill>
                  <a:srgbClr val="DBEAFE"/>
                </a:solidFill>
              </a:rPr>
              <a:t>For classes, it shows the course name, location, and professor details.</a:t>
            </a:r>
            <a:endParaRPr>
              <a:solidFill>
                <a:srgbClr val="DBEAFE"/>
              </a:solidFill>
            </a:endParaRPr>
          </a:p>
          <a:p>
            <a:pPr indent="0" lvl="0" marL="0" rtl="0" algn="l">
              <a:spcBef>
                <a:spcPts val="0"/>
              </a:spcBef>
              <a:spcAft>
                <a:spcPts val="0"/>
              </a:spcAft>
              <a:buNone/>
            </a:pPr>
            <a:r>
              <a:t/>
            </a:r>
            <a:endParaRPr>
              <a:solidFill>
                <a:srgbClr val="DBEAFE"/>
              </a:solidFill>
            </a:endParaRPr>
          </a:p>
          <a:p>
            <a:pPr indent="-317500" lvl="0" marL="457200" rtl="0" algn="l">
              <a:spcBef>
                <a:spcPts val="0"/>
              </a:spcBef>
              <a:spcAft>
                <a:spcPts val="0"/>
              </a:spcAft>
              <a:buClr>
                <a:srgbClr val="DBEAFE"/>
              </a:buClr>
              <a:buSzPts val="1400"/>
              <a:buChar char="●"/>
            </a:pPr>
            <a:r>
              <a:rPr lang="en">
                <a:solidFill>
                  <a:srgbClr val="DBEAFE"/>
                </a:solidFill>
              </a:rPr>
              <a:t>Users can quickly edit or delete events directly from this view, enhancing the overall user experience.</a:t>
            </a:r>
            <a:endParaRPr>
              <a:solidFill>
                <a:srgbClr val="DBEAFE"/>
              </a:solidFill>
            </a:endParaRPr>
          </a:p>
          <a:p>
            <a:pPr indent="0" lvl="0" marL="0" rtl="0" algn="l">
              <a:spcBef>
                <a:spcPts val="0"/>
              </a:spcBef>
              <a:spcAft>
                <a:spcPts val="0"/>
              </a:spcAft>
              <a:buClr>
                <a:srgbClr val="273D40"/>
              </a:buClr>
              <a:buSzPts val="600"/>
              <a:buFont typeface="Arial"/>
              <a:buNone/>
            </a:pPr>
            <a:r>
              <a:t/>
            </a:r>
            <a:endParaRPr>
              <a:solidFill>
                <a:srgbClr val="DBEAFE"/>
              </a:solidFill>
            </a:endParaRPr>
          </a:p>
        </p:txBody>
      </p:sp>
      <p:pic>
        <p:nvPicPr>
          <p:cNvPr id="630" name="Google Shape;630;p74"/>
          <p:cNvPicPr preferRelativeResize="0"/>
          <p:nvPr/>
        </p:nvPicPr>
        <p:blipFill>
          <a:blip r:embed="rId4">
            <a:alphaModFix/>
          </a:blip>
          <a:stretch>
            <a:fillRect/>
          </a:stretch>
        </p:blipFill>
        <p:spPr>
          <a:xfrm rot="-802048">
            <a:off x="7394100" y="178137"/>
            <a:ext cx="1268160" cy="1319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75"/>
          <p:cNvPicPr preferRelativeResize="0"/>
          <p:nvPr/>
        </p:nvPicPr>
        <p:blipFill>
          <a:blip r:embed="rId3">
            <a:alphaModFix/>
          </a:blip>
          <a:stretch>
            <a:fillRect/>
          </a:stretch>
        </p:blipFill>
        <p:spPr>
          <a:xfrm>
            <a:off x="7418200" y="218225"/>
            <a:ext cx="1315600" cy="1303801"/>
          </a:xfrm>
          <a:prstGeom prst="rect">
            <a:avLst/>
          </a:prstGeom>
          <a:noFill/>
          <a:ln>
            <a:noFill/>
          </a:ln>
        </p:spPr>
      </p:pic>
      <p:sp>
        <p:nvSpPr>
          <p:cNvPr id="636" name="Google Shape;636;p75"/>
          <p:cNvSpPr txBox="1"/>
          <p:nvPr>
            <p:ph type="title"/>
          </p:nvPr>
        </p:nvSpPr>
        <p:spPr>
          <a:xfrm>
            <a:off x="3526150" y="340475"/>
            <a:ext cx="5450100" cy="685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Settings View</a:t>
            </a:r>
            <a:endParaRPr>
              <a:solidFill>
                <a:schemeClr val="lt1"/>
              </a:solidFill>
            </a:endParaRPr>
          </a:p>
        </p:txBody>
      </p:sp>
      <p:sp>
        <p:nvSpPr>
          <p:cNvPr id="637" name="Google Shape;637;p75"/>
          <p:cNvSpPr txBox="1"/>
          <p:nvPr>
            <p:ph idx="1" type="body"/>
          </p:nvPr>
        </p:nvSpPr>
        <p:spPr>
          <a:xfrm>
            <a:off x="4015250" y="1498050"/>
            <a:ext cx="4647000" cy="2691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DBEAFE"/>
              </a:buClr>
              <a:buSzPts val="1400"/>
              <a:buChar char="●"/>
            </a:pPr>
            <a:r>
              <a:rPr lang="en">
                <a:solidFill>
                  <a:srgbClr val="DBEAFE"/>
                </a:solidFill>
              </a:rPr>
              <a:t>Settings</a:t>
            </a:r>
            <a:r>
              <a:rPr lang="en">
                <a:solidFill>
                  <a:srgbClr val="DBEAFE"/>
                </a:solidFill>
              </a:rPr>
              <a:t> view consists of tabs for Account, Notifications, Appearance, Privacy and Security, Help desk and About. </a:t>
            </a:r>
            <a:endParaRPr>
              <a:solidFill>
                <a:srgbClr val="DBEAFE"/>
              </a:solidFill>
            </a:endParaRPr>
          </a:p>
          <a:p>
            <a:pPr indent="0" lvl="0" marL="457200" rtl="0" algn="l">
              <a:spcBef>
                <a:spcPts val="0"/>
              </a:spcBef>
              <a:spcAft>
                <a:spcPts val="0"/>
              </a:spcAft>
              <a:buNone/>
            </a:pPr>
            <a:r>
              <a:t/>
            </a:r>
            <a:endParaRPr>
              <a:solidFill>
                <a:srgbClr val="DBEAFE"/>
              </a:solidFill>
            </a:endParaRPr>
          </a:p>
          <a:p>
            <a:pPr indent="-317500" lvl="0" marL="457200" rtl="0" algn="l">
              <a:spcBef>
                <a:spcPts val="0"/>
              </a:spcBef>
              <a:spcAft>
                <a:spcPts val="0"/>
              </a:spcAft>
              <a:buClr>
                <a:srgbClr val="DBEAFE"/>
              </a:buClr>
              <a:buSzPts val="1400"/>
              <a:buChar char="●"/>
            </a:pPr>
            <a:r>
              <a:rPr lang="en">
                <a:solidFill>
                  <a:srgbClr val="DBEAFE"/>
                </a:solidFill>
              </a:rPr>
              <a:t>User is able to find their profile </a:t>
            </a:r>
            <a:r>
              <a:rPr lang="en">
                <a:solidFill>
                  <a:srgbClr val="DBEAFE"/>
                </a:solidFill>
              </a:rPr>
              <a:t>information</a:t>
            </a:r>
            <a:r>
              <a:rPr lang="en">
                <a:solidFill>
                  <a:srgbClr val="DBEAFE"/>
                </a:solidFill>
              </a:rPr>
              <a:t> and customization options.</a:t>
            </a:r>
            <a:endParaRPr>
              <a:solidFill>
                <a:srgbClr val="DBEAFE"/>
              </a:solidFill>
            </a:endParaRPr>
          </a:p>
          <a:p>
            <a:pPr indent="0" lvl="0" marL="457200" rtl="0" algn="l">
              <a:spcBef>
                <a:spcPts val="0"/>
              </a:spcBef>
              <a:spcAft>
                <a:spcPts val="0"/>
              </a:spcAft>
              <a:buNone/>
            </a:pPr>
            <a:r>
              <a:t/>
            </a:r>
            <a:endParaRPr>
              <a:solidFill>
                <a:srgbClr val="DBEAFE"/>
              </a:solidFill>
            </a:endParaRPr>
          </a:p>
          <a:p>
            <a:pPr indent="-317500" lvl="0" marL="457200" rtl="0" algn="l">
              <a:spcBef>
                <a:spcPts val="0"/>
              </a:spcBef>
              <a:spcAft>
                <a:spcPts val="0"/>
              </a:spcAft>
              <a:buClr>
                <a:srgbClr val="DBEAFE"/>
              </a:buClr>
              <a:buSzPts val="1400"/>
              <a:buChar char="●"/>
            </a:pPr>
            <a:r>
              <a:rPr lang="en">
                <a:solidFill>
                  <a:srgbClr val="DBEAFE"/>
                </a:solidFill>
              </a:rPr>
              <a:t>Settings view allows users to set preferences for notification </a:t>
            </a:r>
            <a:r>
              <a:rPr lang="en">
                <a:solidFill>
                  <a:srgbClr val="DBEAFE"/>
                </a:solidFill>
              </a:rPr>
              <a:t>timings</a:t>
            </a:r>
            <a:r>
              <a:rPr lang="en">
                <a:solidFill>
                  <a:srgbClr val="DBEAFE"/>
                </a:solidFill>
              </a:rPr>
              <a:t>, choose app themes, and </a:t>
            </a:r>
            <a:r>
              <a:rPr lang="en">
                <a:solidFill>
                  <a:srgbClr val="DBEAFE"/>
                </a:solidFill>
              </a:rPr>
              <a:t>manage</a:t>
            </a:r>
            <a:r>
              <a:rPr lang="en">
                <a:solidFill>
                  <a:srgbClr val="DBEAFE"/>
                </a:solidFill>
              </a:rPr>
              <a:t> account details.</a:t>
            </a:r>
            <a:endParaRPr>
              <a:solidFill>
                <a:srgbClr val="DBEAFE"/>
              </a:solidFill>
            </a:endParaRPr>
          </a:p>
          <a:p>
            <a:pPr indent="0" lvl="0" marL="457200" rtl="0" algn="l">
              <a:spcBef>
                <a:spcPts val="0"/>
              </a:spcBef>
              <a:spcAft>
                <a:spcPts val="0"/>
              </a:spcAft>
              <a:buNone/>
            </a:pPr>
            <a:r>
              <a:t/>
            </a:r>
            <a:endParaRPr>
              <a:solidFill>
                <a:srgbClr val="DBEAFE"/>
              </a:solidFill>
            </a:endParaRPr>
          </a:p>
          <a:p>
            <a:pPr indent="-317500" lvl="0" marL="457200" rtl="0" algn="l">
              <a:spcBef>
                <a:spcPts val="0"/>
              </a:spcBef>
              <a:spcAft>
                <a:spcPts val="0"/>
              </a:spcAft>
              <a:buClr>
                <a:srgbClr val="DBEAFE"/>
              </a:buClr>
              <a:buSzPts val="1400"/>
              <a:buChar char="●"/>
            </a:pPr>
            <a:r>
              <a:rPr lang="en">
                <a:solidFill>
                  <a:srgbClr val="DBEAFE"/>
                </a:solidFill>
              </a:rPr>
              <a:t>The UI ensures a straightforward and visually appealing layout.</a:t>
            </a:r>
            <a:endParaRPr>
              <a:solidFill>
                <a:srgbClr val="DBEAFE"/>
              </a:solidFill>
            </a:endParaRPr>
          </a:p>
        </p:txBody>
      </p:sp>
      <p:pic>
        <p:nvPicPr>
          <p:cNvPr id="638" name="Google Shape;638;p75"/>
          <p:cNvPicPr preferRelativeResize="0"/>
          <p:nvPr/>
        </p:nvPicPr>
        <p:blipFill rotWithShape="1">
          <a:blip r:embed="rId4">
            <a:alphaModFix/>
          </a:blip>
          <a:srcRect b="0" l="1497" r="0" t="0"/>
          <a:stretch/>
        </p:blipFill>
        <p:spPr>
          <a:xfrm>
            <a:off x="203450" y="217675"/>
            <a:ext cx="2623275" cy="4700050"/>
          </a:xfrm>
          <a:prstGeom prst="rect">
            <a:avLst/>
          </a:prstGeom>
          <a:noFill/>
          <a:ln>
            <a:noFill/>
          </a:ln>
        </p:spPr>
      </p:pic>
      <p:sp>
        <p:nvSpPr>
          <p:cNvPr id="639" name="Google Shape;639;p75"/>
          <p:cNvSpPr/>
          <p:nvPr/>
        </p:nvSpPr>
        <p:spPr>
          <a:xfrm>
            <a:off x="100375" y="124950"/>
            <a:ext cx="2844000" cy="490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0" name="Google Shape;640;p75"/>
          <p:cNvPicPr preferRelativeResize="0"/>
          <p:nvPr/>
        </p:nvPicPr>
        <p:blipFill rotWithShape="1">
          <a:blip r:embed="rId5">
            <a:alphaModFix/>
          </a:blip>
          <a:srcRect b="0" l="1215" r="0" t="0"/>
          <a:stretch/>
        </p:blipFill>
        <p:spPr>
          <a:xfrm>
            <a:off x="203450" y="218219"/>
            <a:ext cx="2623275" cy="4707068"/>
          </a:xfrm>
          <a:prstGeom prst="rect">
            <a:avLst/>
          </a:prstGeom>
          <a:noFill/>
          <a:ln>
            <a:noFill/>
          </a:ln>
        </p:spPr>
      </p:pic>
      <p:pic>
        <p:nvPicPr>
          <p:cNvPr id="641" name="Google Shape;641;p75"/>
          <p:cNvPicPr preferRelativeResize="0"/>
          <p:nvPr/>
        </p:nvPicPr>
        <p:blipFill>
          <a:blip r:embed="rId6">
            <a:alphaModFix/>
          </a:blip>
          <a:stretch>
            <a:fillRect/>
          </a:stretch>
        </p:blipFill>
        <p:spPr>
          <a:xfrm>
            <a:off x="203450" y="236995"/>
            <a:ext cx="2623275" cy="468331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76"/>
          <p:cNvSpPr txBox="1"/>
          <p:nvPr>
            <p:ph type="ctrTitle"/>
          </p:nvPr>
        </p:nvSpPr>
        <p:spPr>
          <a:xfrm>
            <a:off x="282400" y="1151675"/>
            <a:ext cx="3875700" cy="5082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2400">
                <a:solidFill>
                  <a:schemeClr val="accent2"/>
                </a:solidFill>
              </a:rPr>
              <a:t>Notification Center</a:t>
            </a:r>
            <a:endParaRPr sz="2400">
              <a:solidFill>
                <a:schemeClr val="accent2"/>
              </a:solidFill>
            </a:endParaRPr>
          </a:p>
        </p:txBody>
      </p:sp>
      <p:sp>
        <p:nvSpPr>
          <p:cNvPr id="647" name="Google Shape;647;p76"/>
          <p:cNvSpPr txBox="1"/>
          <p:nvPr>
            <p:ph idx="1" type="subTitle"/>
          </p:nvPr>
        </p:nvSpPr>
        <p:spPr>
          <a:xfrm>
            <a:off x="282400" y="1659874"/>
            <a:ext cx="3875700" cy="1416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DBEAFE"/>
              </a:buClr>
              <a:buSzPts val="1400"/>
              <a:buChar char="●"/>
            </a:pPr>
            <a:r>
              <a:rPr lang="en" sz="1400">
                <a:solidFill>
                  <a:srgbClr val="DBEAFE"/>
                </a:solidFill>
              </a:rPr>
              <a:t>A Notification Center is accessible from the top navigation bar.</a:t>
            </a:r>
            <a:endParaRPr sz="1400">
              <a:solidFill>
                <a:srgbClr val="DBEAFE"/>
              </a:solidFill>
            </a:endParaRPr>
          </a:p>
          <a:p>
            <a:pPr indent="0" lvl="0" marL="457200" rtl="0" algn="l">
              <a:spcBef>
                <a:spcPts val="0"/>
              </a:spcBef>
              <a:spcAft>
                <a:spcPts val="0"/>
              </a:spcAft>
              <a:buNone/>
            </a:pPr>
            <a:r>
              <a:t/>
            </a:r>
            <a:endParaRPr sz="1400">
              <a:solidFill>
                <a:srgbClr val="DBEAFE"/>
              </a:solidFill>
            </a:endParaRPr>
          </a:p>
          <a:p>
            <a:pPr indent="-317500" lvl="0" marL="457200" rtl="0" algn="l">
              <a:spcBef>
                <a:spcPts val="0"/>
              </a:spcBef>
              <a:spcAft>
                <a:spcPts val="0"/>
              </a:spcAft>
              <a:buClr>
                <a:srgbClr val="DBEAFE"/>
              </a:buClr>
              <a:buSzPts val="1400"/>
              <a:buChar char="●"/>
            </a:pPr>
            <a:r>
              <a:rPr lang="en" sz="1400">
                <a:solidFill>
                  <a:srgbClr val="DBEAFE"/>
                </a:solidFill>
              </a:rPr>
              <a:t> Users can view and manage reminders, with options to snooze or mark them as completed. </a:t>
            </a:r>
            <a:endParaRPr sz="1400">
              <a:solidFill>
                <a:srgbClr val="DBEAFE"/>
              </a:solidFill>
            </a:endParaRPr>
          </a:p>
          <a:p>
            <a:pPr indent="0" lvl="0" marL="457200" rtl="0" algn="l">
              <a:spcBef>
                <a:spcPts val="0"/>
              </a:spcBef>
              <a:spcAft>
                <a:spcPts val="0"/>
              </a:spcAft>
              <a:buNone/>
            </a:pPr>
            <a:r>
              <a:t/>
            </a:r>
            <a:endParaRPr sz="1400">
              <a:solidFill>
                <a:srgbClr val="DBEAFE"/>
              </a:solidFill>
            </a:endParaRPr>
          </a:p>
          <a:p>
            <a:pPr indent="-317500" lvl="0" marL="457200" rtl="0" algn="l">
              <a:spcBef>
                <a:spcPts val="0"/>
              </a:spcBef>
              <a:spcAft>
                <a:spcPts val="0"/>
              </a:spcAft>
              <a:buClr>
                <a:srgbClr val="DBEAFE"/>
              </a:buClr>
              <a:buSzPts val="1400"/>
              <a:buChar char="●"/>
            </a:pPr>
            <a:r>
              <a:rPr lang="en" sz="1400">
                <a:solidFill>
                  <a:srgbClr val="DBEAFE"/>
                </a:solidFill>
              </a:rPr>
              <a:t>The notifications are color-coded (red for almost due events, green for soon-to-be-due events, and white for others).</a:t>
            </a:r>
            <a:endParaRPr sz="1400">
              <a:solidFill>
                <a:srgbClr val="DBEAFE"/>
              </a:solidFill>
            </a:endParaRPr>
          </a:p>
          <a:p>
            <a:pPr indent="0" lvl="0" marL="0" rtl="0" algn="ctr">
              <a:spcBef>
                <a:spcPts val="0"/>
              </a:spcBef>
              <a:spcAft>
                <a:spcPts val="0"/>
              </a:spcAft>
              <a:buNone/>
            </a:pPr>
            <a:r>
              <a:t/>
            </a:r>
            <a:endParaRPr sz="1400">
              <a:solidFill>
                <a:srgbClr val="DBEAFE"/>
              </a:solidFill>
            </a:endParaRPr>
          </a:p>
        </p:txBody>
      </p:sp>
      <p:sp>
        <p:nvSpPr>
          <p:cNvPr id="648" name="Google Shape;648;p76"/>
          <p:cNvSpPr txBox="1"/>
          <p:nvPr>
            <p:ph idx="2" type="ctrTitle"/>
          </p:nvPr>
        </p:nvSpPr>
        <p:spPr>
          <a:xfrm>
            <a:off x="4985900" y="1151675"/>
            <a:ext cx="3875700" cy="5082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2400">
                <a:solidFill>
                  <a:schemeClr val="accent2"/>
                </a:solidFill>
              </a:rPr>
              <a:t>Feedback Loop</a:t>
            </a:r>
            <a:endParaRPr sz="2400">
              <a:solidFill>
                <a:schemeClr val="accent2"/>
              </a:solidFill>
            </a:endParaRPr>
          </a:p>
        </p:txBody>
      </p:sp>
      <p:sp>
        <p:nvSpPr>
          <p:cNvPr id="649" name="Google Shape;649;p76"/>
          <p:cNvSpPr txBox="1"/>
          <p:nvPr>
            <p:ph idx="3" type="subTitle"/>
          </p:nvPr>
        </p:nvSpPr>
        <p:spPr>
          <a:xfrm>
            <a:off x="4985897" y="1659874"/>
            <a:ext cx="3875700" cy="1416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DBEAFE"/>
              </a:buClr>
              <a:buSzPts val="1400"/>
              <a:buChar char="●"/>
            </a:pPr>
            <a:r>
              <a:rPr lang="en" sz="1400">
                <a:solidFill>
                  <a:srgbClr val="DBEAFE"/>
                </a:solidFill>
              </a:rPr>
              <a:t>Integrated into the UI is a subtle feedback button allowing users to share their experiences, report issues, or suggest improvements. </a:t>
            </a:r>
            <a:endParaRPr sz="1400">
              <a:solidFill>
                <a:srgbClr val="DBEAFE"/>
              </a:solidFill>
            </a:endParaRPr>
          </a:p>
          <a:p>
            <a:pPr indent="0" lvl="0" marL="457200" rtl="0" algn="l">
              <a:spcBef>
                <a:spcPts val="0"/>
              </a:spcBef>
              <a:spcAft>
                <a:spcPts val="0"/>
              </a:spcAft>
              <a:buNone/>
            </a:pPr>
            <a:r>
              <a:t/>
            </a:r>
            <a:endParaRPr sz="1400">
              <a:solidFill>
                <a:srgbClr val="DBEAFE"/>
              </a:solidFill>
            </a:endParaRPr>
          </a:p>
          <a:p>
            <a:pPr indent="-317500" lvl="0" marL="457200" rtl="0" algn="l">
              <a:spcBef>
                <a:spcPts val="0"/>
              </a:spcBef>
              <a:spcAft>
                <a:spcPts val="0"/>
              </a:spcAft>
              <a:buClr>
                <a:srgbClr val="DBEAFE"/>
              </a:buClr>
              <a:buSzPts val="1400"/>
              <a:buChar char="●"/>
            </a:pPr>
            <a:r>
              <a:rPr lang="en" sz="1400">
                <a:solidFill>
                  <a:srgbClr val="DBEAFE"/>
                </a:solidFill>
              </a:rPr>
              <a:t>Feature reinforces BuddyZen's commitment to continuous enhancement through user input.</a:t>
            </a:r>
            <a:endParaRPr sz="1400">
              <a:solidFill>
                <a:srgbClr val="DBEAFE"/>
              </a:solidFill>
            </a:endParaRPr>
          </a:p>
        </p:txBody>
      </p:sp>
      <p:sp>
        <p:nvSpPr>
          <p:cNvPr id="650" name="Google Shape;650;p76"/>
          <p:cNvSpPr txBox="1"/>
          <p:nvPr/>
        </p:nvSpPr>
        <p:spPr>
          <a:xfrm>
            <a:off x="40950" y="205175"/>
            <a:ext cx="9062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4200">
                <a:solidFill>
                  <a:schemeClr val="lt1"/>
                </a:solidFill>
                <a:latin typeface="Judson"/>
                <a:ea typeface="Judson"/>
                <a:cs typeface="Judson"/>
                <a:sym typeface="Judson"/>
              </a:rPr>
              <a:t>Notification Center and Feedback Loop</a:t>
            </a:r>
            <a:endParaRPr i="1" sz="4200">
              <a:solidFill>
                <a:schemeClr val="lt1"/>
              </a:solidFill>
              <a:latin typeface="Judson"/>
              <a:ea typeface="Judson"/>
              <a:cs typeface="Judson"/>
              <a:sym typeface="Judso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par>
                                <p:cTn fill="hold" nodeType="with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1000"/>
                                        <p:tgtEl>
                                          <p:spTgt spid="64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1000"/>
                                        <p:tgtEl>
                                          <p:spTgt spid="6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77"/>
          <p:cNvSpPr/>
          <p:nvPr/>
        </p:nvSpPr>
        <p:spPr>
          <a:xfrm>
            <a:off x="3000100" y="539500"/>
            <a:ext cx="3185400" cy="3186600"/>
          </a:xfrm>
          <a:prstGeom prst="round2SameRect">
            <a:avLst>
              <a:gd fmla="val 5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6" name="Google Shape;656;p77"/>
          <p:cNvPicPr preferRelativeResize="0"/>
          <p:nvPr/>
        </p:nvPicPr>
        <p:blipFill>
          <a:blip r:embed="rId3">
            <a:alphaModFix/>
          </a:blip>
          <a:stretch>
            <a:fillRect/>
          </a:stretch>
        </p:blipFill>
        <p:spPr>
          <a:xfrm flipH="1" rot="-2133203">
            <a:off x="5573092" y="610862"/>
            <a:ext cx="990565" cy="1249875"/>
          </a:xfrm>
          <a:prstGeom prst="rect">
            <a:avLst/>
          </a:prstGeom>
          <a:noFill/>
          <a:ln>
            <a:noFill/>
          </a:ln>
        </p:spPr>
      </p:pic>
      <p:pic>
        <p:nvPicPr>
          <p:cNvPr id="657" name="Google Shape;657;p77"/>
          <p:cNvPicPr preferRelativeResize="0"/>
          <p:nvPr/>
        </p:nvPicPr>
        <p:blipFill>
          <a:blip r:embed="rId4">
            <a:alphaModFix/>
          </a:blip>
          <a:stretch>
            <a:fillRect/>
          </a:stretch>
        </p:blipFill>
        <p:spPr>
          <a:xfrm rot="-3954088">
            <a:off x="1825359" y="2540937"/>
            <a:ext cx="1507253" cy="1493731"/>
          </a:xfrm>
          <a:prstGeom prst="rect">
            <a:avLst/>
          </a:prstGeom>
          <a:noFill/>
          <a:ln>
            <a:noFill/>
          </a:ln>
        </p:spPr>
      </p:pic>
      <p:sp>
        <p:nvSpPr>
          <p:cNvPr id="658" name="Google Shape;658;p77"/>
          <p:cNvSpPr txBox="1"/>
          <p:nvPr>
            <p:ph type="title"/>
          </p:nvPr>
        </p:nvSpPr>
        <p:spPr>
          <a:xfrm>
            <a:off x="3084852" y="2562500"/>
            <a:ext cx="30159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State Transition and Workflow </a:t>
            </a:r>
            <a:endParaRPr sz="3400"/>
          </a:p>
        </p:txBody>
      </p:sp>
      <p:sp>
        <p:nvSpPr>
          <p:cNvPr id="659" name="Google Shape;659;p77"/>
          <p:cNvSpPr txBox="1"/>
          <p:nvPr>
            <p:ph idx="2" type="title"/>
          </p:nvPr>
        </p:nvSpPr>
        <p:spPr>
          <a:xfrm>
            <a:off x="3312100" y="1343293"/>
            <a:ext cx="2561400" cy="121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par>
                                <p:cTn fill="hold" nodeType="with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pic>
        <p:nvPicPr>
          <p:cNvPr id="664" name="Google Shape;664;p78"/>
          <p:cNvPicPr preferRelativeResize="0"/>
          <p:nvPr/>
        </p:nvPicPr>
        <p:blipFill rotWithShape="1">
          <a:blip r:embed="rId3">
            <a:alphaModFix/>
          </a:blip>
          <a:srcRect b="0" l="6252" r="0" t="0"/>
          <a:stretch/>
        </p:blipFill>
        <p:spPr>
          <a:xfrm>
            <a:off x="2325063" y="471275"/>
            <a:ext cx="4493875" cy="4200950"/>
          </a:xfrm>
          <a:prstGeom prst="rect">
            <a:avLst/>
          </a:prstGeom>
          <a:noFill/>
          <a:ln>
            <a:noFill/>
          </a:ln>
        </p:spPr>
      </p:pic>
      <p:pic>
        <p:nvPicPr>
          <p:cNvPr id="665" name="Google Shape;665;p78"/>
          <p:cNvPicPr preferRelativeResize="0"/>
          <p:nvPr/>
        </p:nvPicPr>
        <p:blipFill>
          <a:blip r:embed="rId4">
            <a:alphaModFix/>
          </a:blip>
          <a:stretch>
            <a:fillRect/>
          </a:stretch>
        </p:blipFill>
        <p:spPr>
          <a:xfrm rot="3389865">
            <a:off x="5665061" y="3999575"/>
            <a:ext cx="990564" cy="1249875"/>
          </a:xfrm>
          <a:prstGeom prst="rect">
            <a:avLst/>
          </a:prstGeom>
          <a:noFill/>
          <a:ln>
            <a:noFill/>
          </a:ln>
        </p:spPr>
      </p:pic>
      <p:pic>
        <p:nvPicPr>
          <p:cNvPr id="666" name="Google Shape;666;p78"/>
          <p:cNvPicPr preferRelativeResize="0"/>
          <p:nvPr/>
        </p:nvPicPr>
        <p:blipFill>
          <a:blip r:embed="rId4">
            <a:alphaModFix/>
          </a:blip>
          <a:stretch>
            <a:fillRect/>
          </a:stretch>
        </p:blipFill>
        <p:spPr>
          <a:xfrm flipH="1" rot="-3389865">
            <a:off x="2488386" y="3999575"/>
            <a:ext cx="990564" cy="1249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79"/>
          <p:cNvSpPr/>
          <p:nvPr/>
        </p:nvSpPr>
        <p:spPr>
          <a:xfrm>
            <a:off x="3000100" y="539500"/>
            <a:ext cx="3185400" cy="3186600"/>
          </a:xfrm>
          <a:prstGeom prst="round2SameRect">
            <a:avLst>
              <a:gd fmla="val 5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79"/>
          <p:cNvPicPr preferRelativeResize="0"/>
          <p:nvPr/>
        </p:nvPicPr>
        <p:blipFill>
          <a:blip r:embed="rId3">
            <a:alphaModFix/>
          </a:blip>
          <a:stretch>
            <a:fillRect/>
          </a:stretch>
        </p:blipFill>
        <p:spPr>
          <a:xfrm flipH="1" rot="-2133203">
            <a:off x="5573092" y="610862"/>
            <a:ext cx="990565" cy="1249875"/>
          </a:xfrm>
          <a:prstGeom prst="rect">
            <a:avLst/>
          </a:prstGeom>
          <a:noFill/>
          <a:ln>
            <a:noFill/>
          </a:ln>
        </p:spPr>
      </p:pic>
      <p:pic>
        <p:nvPicPr>
          <p:cNvPr id="673" name="Google Shape;673;p79"/>
          <p:cNvPicPr preferRelativeResize="0"/>
          <p:nvPr/>
        </p:nvPicPr>
        <p:blipFill>
          <a:blip r:embed="rId4">
            <a:alphaModFix/>
          </a:blip>
          <a:stretch>
            <a:fillRect/>
          </a:stretch>
        </p:blipFill>
        <p:spPr>
          <a:xfrm rot="-3954088">
            <a:off x="1825359" y="2540937"/>
            <a:ext cx="1507253" cy="1493731"/>
          </a:xfrm>
          <a:prstGeom prst="rect">
            <a:avLst/>
          </a:prstGeom>
          <a:noFill/>
          <a:ln>
            <a:noFill/>
          </a:ln>
        </p:spPr>
      </p:pic>
      <p:sp>
        <p:nvSpPr>
          <p:cNvPr id="674" name="Google Shape;674;p79"/>
          <p:cNvSpPr txBox="1"/>
          <p:nvPr>
            <p:ph type="title"/>
          </p:nvPr>
        </p:nvSpPr>
        <p:spPr>
          <a:xfrm>
            <a:off x="3084852" y="2562500"/>
            <a:ext cx="30159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Non-Functional Requirements</a:t>
            </a:r>
            <a:endParaRPr sz="3400"/>
          </a:p>
        </p:txBody>
      </p:sp>
      <p:sp>
        <p:nvSpPr>
          <p:cNvPr id="675" name="Google Shape;675;p79"/>
          <p:cNvSpPr txBox="1"/>
          <p:nvPr>
            <p:ph idx="2" type="title"/>
          </p:nvPr>
        </p:nvSpPr>
        <p:spPr>
          <a:xfrm>
            <a:off x="3312100" y="1343293"/>
            <a:ext cx="2561400" cy="121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000"/>
                                        <p:tgtEl>
                                          <p:spTgt spid="675"/>
                                        </p:tgtEl>
                                      </p:cBhvr>
                                    </p:animEffect>
                                  </p:childTnLst>
                                </p:cTn>
                              </p:par>
                              <p:par>
                                <p:cTn fill="hold" nodeType="withEffect" presetClass="entr" presetID="10" presetSubtype="0">
                                  <p:stCondLst>
                                    <p:cond delay="0"/>
                                  </p:stCondLst>
                                  <p:childTnLst>
                                    <p:set>
                                      <p:cBhvr>
                                        <p:cTn dur="1" fill="hold">
                                          <p:stCondLst>
                                            <p:cond delay="0"/>
                                          </p:stCondLst>
                                        </p:cTn>
                                        <p:tgtEl>
                                          <p:spTgt spid="674"/>
                                        </p:tgtEl>
                                        <p:attrNameLst>
                                          <p:attrName>style.visibility</p:attrName>
                                        </p:attrNameLst>
                                      </p:cBhvr>
                                      <p:to>
                                        <p:strVal val="visible"/>
                                      </p:to>
                                    </p:set>
                                    <p:animEffect filter="fade" transition="in">
                                      <p:cBhvr>
                                        <p:cTn dur="1000"/>
                                        <p:tgtEl>
                                          <p:spTgt spid="6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2"/>
          <p:cNvSpPr/>
          <p:nvPr/>
        </p:nvSpPr>
        <p:spPr>
          <a:xfrm>
            <a:off x="3000100" y="539500"/>
            <a:ext cx="3185400" cy="3186600"/>
          </a:xfrm>
          <a:prstGeom prst="round2SameRect">
            <a:avLst>
              <a:gd fmla="val 5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0" name="Google Shape;510;p62"/>
          <p:cNvPicPr preferRelativeResize="0"/>
          <p:nvPr/>
        </p:nvPicPr>
        <p:blipFill>
          <a:blip r:embed="rId3">
            <a:alphaModFix/>
          </a:blip>
          <a:stretch>
            <a:fillRect/>
          </a:stretch>
        </p:blipFill>
        <p:spPr>
          <a:xfrm flipH="1" rot="-2133203">
            <a:off x="5573092" y="610862"/>
            <a:ext cx="990565" cy="1249875"/>
          </a:xfrm>
          <a:prstGeom prst="rect">
            <a:avLst/>
          </a:prstGeom>
          <a:noFill/>
          <a:ln>
            <a:noFill/>
          </a:ln>
        </p:spPr>
      </p:pic>
      <p:pic>
        <p:nvPicPr>
          <p:cNvPr id="511" name="Google Shape;511;p62"/>
          <p:cNvPicPr preferRelativeResize="0"/>
          <p:nvPr/>
        </p:nvPicPr>
        <p:blipFill>
          <a:blip r:embed="rId4">
            <a:alphaModFix/>
          </a:blip>
          <a:stretch>
            <a:fillRect/>
          </a:stretch>
        </p:blipFill>
        <p:spPr>
          <a:xfrm rot="-3954088">
            <a:off x="1825359" y="2540937"/>
            <a:ext cx="1507253" cy="1493731"/>
          </a:xfrm>
          <a:prstGeom prst="rect">
            <a:avLst/>
          </a:prstGeom>
          <a:noFill/>
          <a:ln>
            <a:noFill/>
          </a:ln>
        </p:spPr>
      </p:pic>
      <p:sp>
        <p:nvSpPr>
          <p:cNvPr id="512" name="Google Shape;512;p62"/>
          <p:cNvSpPr txBox="1"/>
          <p:nvPr>
            <p:ph type="title"/>
          </p:nvPr>
        </p:nvSpPr>
        <p:spPr>
          <a:xfrm>
            <a:off x="3084852" y="2562500"/>
            <a:ext cx="30159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513" name="Google Shape;513;p62"/>
          <p:cNvSpPr txBox="1"/>
          <p:nvPr>
            <p:ph idx="2" type="title"/>
          </p:nvPr>
        </p:nvSpPr>
        <p:spPr>
          <a:xfrm>
            <a:off x="3312100" y="1343293"/>
            <a:ext cx="2561400" cy="121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par>
                                <p:cTn fill="hold" nodeType="with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80"/>
          <p:cNvSpPr txBox="1"/>
          <p:nvPr>
            <p:ph type="title"/>
          </p:nvPr>
        </p:nvSpPr>
        <p:spPr>
          <a:xfrm>
            <a:off x="714850" y="339811"/>
            <a:ext cx="77142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Security</a:t>
            </a:r>
            <a:endParaRPr>
              <a:solidFill>
                <a:schemeClr val="lt1"/>
              </a:solidFill>
            </a:endParaRPr>
          </a:p>
        </p:txBody>
      </p:sp>
      <p:sp>
        <p:nvSpPr>
          <p:cNvPr id="681" name="Google Shape;681;p80"/>
          <p:cNvSpPr txBox="1"/>
          <p:nvPr>
            <p:ph idx="2" type="body"/>
          </p:nvPr>
        </p:nvSpPr>
        <p:spPr>
          <a:xfrm>
            <a:off x="714850" y="1701850"/>
            <a:ext cx="7714200" cy="2429100"/>
          </a:xfrm>
          <a:prstGeom prst="rect">
            <a:avLst/>
          </a:prstGeom>
        </p:spPr>
        <p:txBody>
          <a:bodyPr anchorCtr="0" anchor="t" bIns="91425" lIns="91425" spcFirstLastPara="1" rIns="91425" wrap="square" tIns="0">
            <a:noAutofit/>
          </a:bodyPr>
          <a:lstStyle/>
          <a:p>
            <a:pPr indent="-317500" lvl="0" marL="457200" rtl="0" algn="l">
              <a:spcBef>
                <a:spcPts val="0"/>
              </a:spcBef>
              <a:spcAft>
                <a:spcPts val="0"/>
              </a:spcAft>
              <a:buClr>
                <a:schemeClr val="accent2"/>
              </a:buClr>
              <a:buSzPts val="1400"/>
              <a:buChar char="●"/>
            </a:pPr>
            <a:r>
              <a:rPr lang="en">
                <a:solidFill>
                  <a:schemeClr val="accent2"/>
                </a:solidFill>
              </a:rPr>
              <a:t>The application requires users to have a login and password in order to ensure the security of their data. </a:t>
            </a:r>
            <a:endParaRPr>
              <a:solidFill>
                <a:schemeClr val="accent2"/>
              </a:solidFill>
            </a:endParaRPr>
          </a:p>
          <a:p>
            <a:pPr indent="0" lvl="0" marL="457200" rtl="0" algn="l">
              <a:spcBef>
                <a:spcPts val="0"/>
              </a:spcBef>
              <a:spcAft>
                <a:spcPts val="0"/>
              </a:spcAft>
              <a:buNone/>
            </a:pPr>
            <a:r>
              <a:t/>
            </a: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Each password needs to be at least 8 characters in length including upper and lower case alphabets, one or more digits, and at least 1 symbol. This strategy will reduce the risk of having common and easy passwords therefore reducing the risk of someone hacking into the system with a user’s login. </a:t>
            </a:r>
            <a:endParaRPr>
              <a:solidFill>
                <a:schemeClr val="accent2"/>
              </a:solidFill>
            </a:endParaRPr>
          </a:p>
          <a:p>
            <a:pPr indent="0" lvl="0" marL="457200" rtl="0" algn="l">
              <a:spcBef>
                <a:spcPts val="0"/>
              </a:spcBef>
              <a:spcAft>
                <a:spcPts val="0"/>
              </a:spcAft>
              <a:buNone/>
            </a:pPr>
            <a:r>
              <a:t/>
            </a: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Data encryption will be implemented to ensure the security of the user data while being transmitted and stored to keep schedules, assignments, and activities confidential.</a:t>
            </a:r>
            <a:endParaRPr>
              <a:solidFill>
                <a:schemeClr val="accen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81"/>
          <p:cNvSpPr txBox="1"/>
          <p:nvPr>
            <p:ph type="title"/>
          </p:nvPr>
        </p:nvSpPr>
        <p:spPr>
          <a:xfrm>
            <a:off x="714850" y="339811"/>
            <a:ext cx="77142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Performance</a:t>
            </a:r>
            <a:endParaRPr>
              <a:solidFill>
                <a:schemeClr val="lt1"/>
              </a:solidFill>
            </a:endParaRPr>
          </a:p>
        </p:txBody>
      </p:sp>
      <p:sp>
        <p:nvSpPr>
          <p:cNvPr id="687" name="Google Shape;687;p81"/>
          <p:cNvSpPr txBox="1"/>
          <p:nvPr>
            <p:ph idx="2" type="body"/>
          </p:nvPr>
        </p:nvSpPr>
        <p:spPr>
          <a:xfrm>
            <a:off x="714850" y="1701850"/>
            <a:ext cx="7714200" cy="2429100"/>
          </a:xfrm>
          <a:prstGeom prst="rect">
            <a:avLst/>
          </a:prstGeom>
        </p:spPr>
        <p:txBody>
          <a:bodyPr anchorCtr="0" anchor="t" bIns="91425" lIns="91425" spcFirstLastPara="1" rIns="91425" wrap="square" tIns="0">
            <a:noAutofit/>
          </a:bodyPr>
          <a:lstStyle/>
          <a:p>
            <a:pPr indent="-317500" lvl="0" marL="457200" rtl="0" algn="l">
              <a:spcBef>
                <a:spcPts val="0"/>
              </a:spcBef>
              <a:spcAft>
                <a:spcPts val="0"/>
              </a:spcAft>
              <a:buClr>
                <a:schemeClr val="accent2"/>
              </a:buClr>
              <a:buSzPts val="1400"/>
              <a:buChar char="●"/>
            </a:pPr>
            <a:r>
              <a:rPr lang="en">
                <a:solidFill>
                  <a:schemeClr val="accent2"/>
                </a:solidFill>
              </a:rPr>
              <a:t>The performance of BuddyZen is ensured by its response time. </a:t>
            </a:r>
            <a:endParaRPr>
              <a:solidFill>
                <a:schemeClr val="accent2"/>
              </a:solidFill>
            </a:endParaRPr>
          </a:p>
          <a:p>
            <a:pPr indent="0" lvl="0" marL="457200" rtl="0" algn="l">
              <a:spcBef>
                <a:spcPts val="0"/>
              </a:spcBef>
              <a:spcAft>
                <a:spcPts val="0"/>
              </a:spcAft>
              <a:buNone/>
            </a:pPr>
            <a:r>
              <a:t/>
            </a: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Whenever the user adds to the planner, they are instantaneously added to the calendar.</a:t>
            </a:r>
            <a:endParaRPr>
              <a:solidFill>
                <a:schemeClr val="accent2"/>
              </a:solidFill>
            </a:endParaRPr>
          </a:p>
          <a:p>
            <a:pPr indent="0" lvl="0" marL="457200" rtl="0" algn="l">
              <a:spcBef>
                <a:spcPts val="0"/>
              </a:spcBef>
              <a:spcAft>
                <a:spcPts val="0"/>
              </a:spcAft>
              <a:buNone/>
            </a:pPr>
            <a:r>
              <a:t/>
            </a: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The response time will be minimal for user interactions and provide for a smooth and actively responsive user experience.</a:t>
            </a:r>
            <a:endParaRPr>
              <a:solidFill>
                <a:schemeClr val="accent2"/>
              </a:solidFill>
            </a:endParaRPr>
          </a:p>
          <a:p>
            <a:pPr indent="0" lvl="0" marL="457200" rtl="0" algn="l">
              <a:spcBef>
                <a:spcPts val="0"/>
              </a:spcBef>
              <a:spcAft>
                <a:spcPts val="0"/>
              </a:spcAft>
              <a:buNone/>
            </a:pPr>
            <a:r>
              <a:t/>
            </a: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The app will be able to handle multiple users at once since users might be sharing their schedules or planning at the same time. This will happen without compromising this performance as the app can handle a large quantity of users at a given time,  making scalability a significant part of the app.</a:t>
            </a:r>
            <a:endParaRPr>
              <a:solidFill>
                <a:schemeClr val="accen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82"/>
          <p:cNvSpPr txBox="1"/>
          <p:nvPr>
            <p:ph type="title"/>
          </p:nvPr>
        </p:nvSpPr>
        <p:spPr>
          <a:xfrm>
            <a:off x="714850" y="339811"/>
            <a:ext cx="77142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Ease to Use</a:t>
            </a:r>
            <a:endParaRPr>
              <a:solidFill>
                <a:schemeClr val="lt1"/>
              </a:solidFill>
            </a:endParaRPr>
          </a:p>
        </p:txBody>
      </p:sp>
      <p:sp>
        <p:nvSpPr>
          <p:cNvPr id="693" name="Google Shape;693;p82"/>
          <p:cNvSpPr txBox="1"/>
          <p:nvPr>
            <p:ph idx="2" type="body"/>
          </p:nvPr>
        </p:nvSpPr>
        <p:spPr>
          <a:xfrm>
            <a:off x="714850" y="1701850"/>
            <a:ext cx="7714200" cy="2429100"/>
          </a:xfrm>
          <a:prstGeom prst="rect">
            <a:avLst/>
          </a:prstGeom>
        </p:spPr>
        <p:txBody>
          <a:bodyPr anchorCtr="0" anchor="t" bIns="91425" lIns="91425" spcFirstLastPara="1" rIns="91425" wrap="square" tIns="0">
            <a:noAutofit/>
          </a:bodyPr>
          <a:lstStyle/>
          <a:p>
            <a:pPr indent="-317500" lvl="0" marL="457200" rtl="0" algn="l">
              <a:spcBef>
                <a:spcPts val="0"/>
              </a:spcBef>
              <a:spcAft>
                <a:spcPts val="0"/>
              </a:spcAft>
              <a:buClr>
                <a:schemeClr val="accent2"/>
              </a:buClr>
              <a:buSzPts val="1400"/>
              <a:buChar char="●"/>
            </a:pPr>
            <a:r>
              <a:rPr lang="en">
                <a:solidFill>
                  <a:schemeClr val="accent2"/>
                </a:solidFill>
              </a:rPr>
              <a:t>The User Interface is specifically designed to cater to the user and provide a consistent and intuitive approach to navigating through the app. </a:t>
            </a:r>
            <a:endParaRPr>
              <a:solidFill>
                <a:schemeClr val="accent2"/>
              </a:solidFill>
            </a:endParaRPr>
          </a:p>
          <a:p>
            <a:pPr indent="0" lvl="0" marL="457200" rtl="0" algn="l">
              <a:spcBef>
                <a:spcPts val="0"/>
              </a:spcBef>
              <a:spcAft>
                <a:spcPts val="0"/>
              </a:spcAft>
              <a:buNone/>
            </a:pPr>
            <a:r>
              <a:t/>
            </a: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The app has a calming background and the interface is straightforward allowing users to easily click through the buttons and make adjustments and modifications to their planner as they like. </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Through settings, the user can modify the notifications to their personal preferences.</a:t>
            </a:r>
            <a:endParaRPr>
              <a:solidFill>
                <a:schemeClr val="accent2"/>
              </a:solidFill>
            </a:endParaRPr>
          </a:p>
          <a:p>
            <a:pPr indent="0" lvl="0" marL="457200" rtl="0" algn="l">
              <a:spcBef>
                <a:spcPts val="0"/>
              </a:spcBef>
              <a:spcAft>
                <a:spcPts val="0"/>
              </a:spcAft>
              <a:buNone/>
            </a:pPr>
            <a:r>
              <a:t/>
            </a:r>
            <a:endParaRPr>
              <a:solidFill>
                <a:schemeClr val="accen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83"/>
          <p:cNvSpPr txBox="1"/>
          <p:nvPr>
            <p:ph type="title"/>
          </p:nvPr>
        </p:nvSpPr>
        <p:spPr>
          <a:xfrm>
            <a:off x="714850" y="339811"/>
            <a:ext cx="77142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Reliability</a:t>
            </a:r>
            <a:endParaRPr>
              <a:solidFill>
                <a:schemeClr val="lt1"/>
              </a:solidFill>
            </a:endParaRPr>
          </a:p>
        </p:txBody>
      </p:sp>
      <p:sp>
        <p:nvSpPr>
          <p:cNvPr id="699" name="Google Shape;699;p83"/>
          <p:cNvSpPr txBox="1"/>
          <p:nvPr>
            <p:ph idx="2" type="body"/>
          </p:nvPr>
        </p:nvSpPr>
        <p:spPr>
          <a:xfrm>
            <a:off x="714850" y="1701850"/>
            <a:ext cx="7714200" cy="2429100"/>
          </a:xfrm>
          <a:prstGeom prst="rect">
            <a:avLst/>
          </a:prstGeom>
        </p:spPr>
        <p:txBody>
          <a:bodyPr anchorCtr="0" anchor="t" bIns="91425" lIns="91425" spcFirstLastPara="1" rIns="91425" wrap="square" tIns="0">
            <a:noAutofit/>
          </a:bodyPr>
          <a:lstStyle/>
          <a:p>
            <a:pPr indent="-317500" lvl="0" marL="457200" rtl="0" algn="l">
              <a:spcBef>
                <a:spcPts val="0"/>
              </a:spcBef>
              <a:spcAft>
                <a:spcPts val="0"/>
              </a:spcAft>
              <a:buClr>
                <a:schemeClr val="accent2"/>
              </a:buClr>
              <a:buSzPts val="1400"/>
              <a:buChar char="●"/>
            </a:pPr>
            <a:r>
              <a:rPr lang="en">
                <a:solidFill>
                  <a:schemeClr val="accent2"/>
                </a:solidFill>
              </a:rPr>
              <a:t>BuddyZen will be functioning all 24 hours of the day providing the users to access their planners at any time of the day regardless of any time constraints.</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 If the application faces some difficulties in hardware or software it will save the user information in case it crashes </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Any issues in the backend will be fixed while the application continues to run.</a:t>
            </a:r>
            <a:endParaRPr>
              <a:solidFill>
                <a:schemeClr val="accen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84"/>
          <p:cNvSpPr txBox="1"/>
          <p:nvPr>
            <p:ph type="title"/>
          </p:nvPr>
        </p:nvSpPr>
        <p:spPr>
          <a:xfrm>
            <a:off x="714850" y="339811"/>
            <a:ext cx="77142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Compatibility</a:t>
            </a:r>
            <a:endParaRPr>
              <a:solidFill>
                <a:schemeClr val="lt1"/>
              </a:solidFill>
            </a:endParaRPr>
          </a:p>
        </p:txBody>
      </p:sp>
      <p:sp>
        <p:nvSpPr>
          <p:cNvPr id="705" name="Google Shape;705;p84"/>
          <p:cNvSpPr txBox="1"/>
          <p:nvPr>
            <p:ph idx="2" type="body"/>
          </p:nvPr>
        </p:nvSpPr>
        <p:spPr>
          <a:xfrm>
            <a:off x="714850" y="1701850"/>
            <a:ext cx="7714200" cy="2429100"/>
          </a:xfrm>
          <a:prstGeom prst="rect">
            <a:avLst/>
          </a:prstGeom>
        </p:spPr>
        <p:txBody>
          <a:bodyPr anchorCtr="0" anchor="t" bIns="91425" lIns="91425" spcFirstLastPara="1" rIns="91425" wrap="square" tIns="0">
            <a:noAutofit/>
          </a:bodyPr>
          <a:lstStyle/>
          <a:p>
            <a:pPr indent="-317500" lvl="0" marL="457200" rtl="0" algn="l">
              <a:spcBef>
                <a:spcPts val="0"/>
              </a:spcBef>
              <a:spcAft>
                <a:spcPts val="0"/>
              </a:spcAft>
              <a:buClr>
                <a:schemeClr val="accent2"/>
              </a:buClr>
              <a:buSzPts val="1400"/>
              <a:buChar char="●"/>
            </a:pPr>
            <a:r>
              <a:rPr lang="en">
                <a:solidFill>
                  <a:schemeClr val="accent2"/>
                </a:solidFill>
              </a:rPr>
              <a:t>BuddyZen will be able to function through major browsers such as Chrome or Safari to support a large audience and diverse user preferences. </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The mobile responsiveness of BuddyZen will allow it to be accessed and functional on different smartphones or tablets with operating systems such as iOS or Android.</a:t>
            </a:r>
            <a:endParaRPr>
              <a:solidFill>
                <a:schemeClr val="accent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85"/>
          <p:cNvSpPr/>
          <p:nvPr/>
        </p:nvSpPr>
        <p:spPr>
          <a:xfrm>
            <a:off x="3000100" y="539500"/>
            <a:ext cx="3185400" cy="3186600"/>
          </a:xfrm>
          <a:prstGeom prst="round2SameRect">
            <a:avLst>
              <a:gd fmla="val 5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1" name="Google Shape;711;p85"/>
          <p:cNvPicPr preferRelativeResize="0"/>
          <p:nvPr/>
        </p:nvPicPr>
        <p:blipFill>
          <a:blip r:embed="rId3">
            <a:alphaModFix/>
          </a:blip>
          <a:stretch>
            <a:fillRect/>
          </a:stretch>
        </p:blipFill>
        <p:spPr>
          <a:xfrm flipH="1" rot="-2133203">
            <a:off x="5573092" y="610862"/>
            <a:ext cx="990565" cy="1249875"/>
          </a:xfrm>
          <a:prstGeom prst="rect">
            <a:avLst/>
          </a:prstGeom>
          <a:noFill/>
          <a:ln>
            <a:noFill/>
          </a:ln>
        </p:spPr>
      </p:pic>
      <p:pic>
        <p:nvPicPr>
          <p:cNvPr id="712" name="Google Shape;712;p85"/>
          <p:cNvPicPr preferRelativeResize="0"/>
          <p:nvPr/>
        </p:nvPicPr>
        <p:blipFill>
          <a:blip r:embed="rId4">
            <a:alphaModFix/>
          </a:blip>
          <a:stretch>
            <a:fillRect/>
          </a:stretch>
        </p:blipFill>
        <p:spPr>
          <a:xfrm rot="-3954088">
            <a:off x="1825359" y="2540937"/>
            <a:ext cx="1507253" cy="1493731"/>
          </a:xfrm>
          <a:prstGeom prst="rect">
            <a:avLst/>
          </a:prstGeom>
          <a:noFill/>
          <a:ln>
            <a:noFill/>
          </a:ln>
        </p:spPr>
      </p:pic>
      <p:sp>
        <p:nvSpPr>
          <p:cNvPr id="713" name="Google Shape;713;p85"/>
          <p:cNvSpPr txBox="1"/>
          <p:nvPr>
            <p:ph type="title"/>
          </p:nvPr>
        </p:nvSpPr>
        <p:spPr>
          <a:xfrm>
            <a:off x="2925550" y="2608325"/>
            <a:ext cx="33345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Risk</a:t>
            </a:r>
            <a:r>
              <a:rPr lang="en" sz="2500"/>
              <a:t> Assessment &amp; Exception Management</a:t>
            </a:r>
            <a:endParaRPr sz="2500"/>
          </a:p>
        </p:txBody>
      </p:sp>
      <p:sp>
        <p:nvSpPr>
          <p:cNvPr id="714" name="Google Shape;714;p85"/>
          <p:cNvSpPr txBox="1"/>
          <p:nvPr>
            <p:ph idx="2" type="title"/>
          </p:nvPr>
        </p:nvSpPr>
        <p:spPr>
          <a:xfrm>
            <a:off x="3312100" y="1295393"/>
            <a:ext cx="2561400" cy="121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14"/>
                                        </p:tgtEl>
                                        <p:attrNameLst>
                                          <p:attrName>style.visibility</p:attrName>
                                        </p:attrNameLst>
                                      </p:cBhvr>
                                      <p:to>
                                        <p:strVal val="visible"/>
                                      </p:to>
                                    </p:set>
                                    <p:animEffect filter="fade" transition="in">
                                      <p:cBhvr>
                                        <p:cTn dur="1000"/>
                                        <p:tgtEl>
                                          <p:spTgt spid="714"/>
                                        </p:tgtEl>
                                      </p:cBhvr>
                                    </p:animEffect>
                                  </p:childTnLst>
                                </p:cTn>
                              </p:par>
                              <p:par>
                                <p:cTn fill="hold" nodeType="withEffect" presetClass="entr" presetID="10" presetSubtype="0">
                                  <p:stCondLst>
                                    <p:cond delay="0"/>
                                  </p:stCondLst>
                                  <p:childTnLst>
                                    <p:set>
                                      <p:cBhvr>
                                        <p:cTn dur="1" fill="hold">
                                          <p:stCondLst>
                                            <p:cond delay="0"/>
                                          </p:stCondLst>
                                        </p:cTn>
                                        <p:tgtEl>
                                          <p:spTgt spid="713"/>
                                        </p:tgtEl>
                                        <p:attrNameLst>
                                          <p:attrName>style.visibility</p:attrName>
                                        </p:attrNameLst>
                                      </p:cBhvr>
                                      <p:to>
                                        <p:strVal val="visible"/>
                                      </p:to>
                                    </p:set>
                                    <p:animEffect filter="fade" transition="in">
                                      <p:cBhvr>
                                        <p:cTn dur="1000"/>
                                        <p:tgtEl>
                                          <p:spTgt spid="7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86"/>
          <p:cNvSpPr txBox="1"/>
          <p:nvPr>
            <p:ph type="title"/>
          </p:nvPr>
        </p:nvSpPr>
        <p:spPr>
          <a:xfrm>
            <a:off x="714850" y="339811"/>
            <a:ext cx="77142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Potential </a:t>
            </a:r>
            <a:r>
              <a:rPr lang="en">
                <a:solidFill>
                  <a:schemeClr val="lt1"/>
                </a:solidFill>
              </a:rPr>
              <a:t>Failures</a:t>
            </a:r>
            <a:endParaRPr>
              <a:solidFill>
                <a:schemeClr val="lt1"/>
              </a:solidFill>
            </a:endParaRPr>
          </a:p>
        </p:txBody>
      </p:sp>
      <p:sp>
        <p:nvSpPr>
          <p:cNvPr id="720" name="Google Shape;720;p86"/>
          <p:cNvSpPr txBox="1"/>
          <p:nvPr>
            <p:ph idx="2" type="body"/>
          </p:nvPr>
        </p:nvSpPr>
        <p:spPr>
          <a:xfrm>
            <a:off x="714900" y="1567625"/>
            <a:ext cx="7714200" cy="2429100"/>
          </a:xfrm>
          <a:prstGeom prst="rect">
            <a:avLst/>
          </a:prstGeom>
        </p:spPr>
        <p:txBody>
          <a:bodyPr anchorCtr="0" anchor="t" bIns="91425" lIns="91425" spcFirstLastPara="1" rIns="91425" wrap="square" tIns="0">
            <a:noAutofit/>
          </a:bodyPr>
          <a:lstStyle/>
          <a:p>
            <a:pPr indent="-317500" lvl="0" marL="457200" rtl="0" algn="l">
              <a:spcBef>
                <a:spcPts val="0"/>
              </a:spcBef>
              <a:spcAft>
                <a:spcPts val="0"/>
              </a:spcAft>
              <a:buClr>
                <a:schemeClr val="accent2"/>
              </a:buClr>
              <a:buSzPts val="1400"/>
              <a:buChar char="●"/>
            </a:pPr>
            <a:r>
              <a:rPr lang="en">
                <a:solidFill>
                  <a:schemeClr val="accent2"/>
                </a:solidFill>
              </a:rPr>
              <a:t>Potential failures that may arise during development and usage are possible design errors. </a:t>
            </a:r>
            <a:endParaRPr>
              <a:solidFill>
                <a:schemeClr val="accent2"/>
              </a:solidFill>
            </a:endParaRPr>
          </a:p>
          <a:p>
            <a:pPr indent="0" lvl="0" marL="914400" rtl="0" algn="l">
              <a:spcBef>
                <a:spcPts val="0"/>
              </a:spcBef>
              <a:spcAft>
                <a:spcPts val="0"/>
              </a:spcAft>
              <a:buNone/>
            </a:pPr>
            <a:r>
              <a:t/>
            </a: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An example of a feature in the app is a customizable calendar, and in order to make it customizable for the user, they must create an account; this might lead to security issues. A priority can be placed on user account information to make the app more reliable for users.</a:t>
            </a:r>
            <a:endParaRPr>
              <a:solidFill>
                <a:schemeClr val="accent2"/>
              </a:solidFill>
            </a:endParaRPr>
          </a:p>
          <a:p>
            <a:pPr indent="0" lvl="0" marL="914400" rtl="0" algn="l">
              <a:spcBef>
                <a:spcPts val="0"/>
              </a:spcBef>
              <a:spcAft>
                <a:spcPts val="0"/>
              </a:spcAft>
              <a:buNone/>
            </a:pPr>
            <a:r>
              <a:t/>
            </a: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A design error may arise because of the effectiveness of the notification reminders. It is noted that notification issues can arise if during usage the user is able to note if they were not notified of an important task, which can lessen the reliability of the application.</a:t>
            </a:r>
            <a:endParaRPr>
              <a:solidFill>
                <a:schemeClr val="accent2"/>
              </a:solidFill>
            </a:endParaRPr>
          </a:p>
          <a:p>
            <a:pPr indent="0" lvl="0" marL="914400" rtl="0" algn="l">
              <a:spcBef>
                <a:spcPts val="0"/>
              </a:spcBef>
              <a:spcAft>
                <a:spcPts val="0"/>
              </a:spcAft>
              <a:buNone/>
            </a:pPr>
            <a:r>
              <a:t/>
            </a:r>
            <a:endParaRPr>
              <a:solidFill>
                <a:schemeClr val="accen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87"/>
          <p:cNvSpPr txBox="1"/>
          <p:nvPr>
            <p:ph type="title"/>
          </p:nvPr>
        </p:nvSpPr>
        <p:spPr>
          <a:xfrm>
            <a:off x="714850" y="339811"/>
            <a:ext cx="77142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Assessment of Risk Exposure</a:t>
            </a:r>
            <a:endParaRPr>
              <a:solidFill>
                <a:schemeClr val="lt1"/>
              </a:solidFill>
            </a:endParaRPr>
          </a:p>
        </p:txBody>
      </p:sp>
      <p:sp>
        <p:nvSpPr>
          <p:cNvPr id="726" name="Google Shape;726;p87"/>
          <p:cNvSpPr txBox="1"/>
          <p:nvPr>
            <p:ph idx="2" type="body"/>
          </p:nvPr>
        </p:nvSpPr>
        <p:spPr>
          <a:xfrm>
            <a:off x="714900" y="1567600"/>
            <a:ext cx="7714200" cy="2429100"/>
          </a:xfrm>
          <a:prstGeom prst="rect">
            <a:avLst/>
          </a:prstGeom>
        </p:spPr>
        <p:txBody>
          <a:bodyPr anchorCtr="0" anchor="t" bIns="91425" lIns="91425" spcFirstLastPara="1" rIns="91425" wrap="square" tIns="0">
            <a:noAutofit/>
          </a:bodyPr>
          <a:lstStyle/>
          <a:p>
            <a:pPr indent="-317500" lvl="0" marL="457200" rtl="0" algn="l">
              <a:spcBef>
                <a:spcPts val="0"/>
              </a:spcBef>
              <a:spcAft>
                <a:spcPts val="0"/>
              </a:spcAft>
              <a:buClr>
                <a:schemeClr val="accent2"/>
              </a:buClr>
              <a:buSzPts val="1400"/>
              <a:buChar char="●"/>
            </a:pPr>
            <a:r>
              <a:rPr lang="en">
                <a:solidFill>
                  <a:schemeClr val="accent2"/>
                </a:solidFill>
              </a:rPr>
              <a:t>Risk exposure that may occur in the functionality of the application would be attempts to synchronize calendars to the application. This action can cause issues such as inconsistencies in the synchronization of the calendar, introduction of delays, and issues with data modifications. </a:t>
            </a:r>
            <a:endParaRPr>
              <a:solidFill>
                <a:schemeClr val="accent2"/>
              </a:solidFill>
            </a:endParaRPr>
          </a:p>
          <a:p>
            <a:pPr indent="0" lvl="0" marL="914400" rtl="0" algn="l">
              <a:spcBef>
                <a:spcPts val="0"/>
              </a:spcBef>
              <a:spcAft>
                <a:spcPts val="0"/>
              </a:spcAft>
              <a:buNone/>
            </a:pPr>
            <a:r>
              <a:t/>
            </a: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Another risk exposure that may arise is the risk of having unauthorized access to users' data. This issue is likely to occur if there is no strong authentication mechanism and a lack of adoption of proactive and holistic approaches to security. </a:t>
            </a:r>
            <a:endParaRPr>
              <a:solidFill>
                <a:schemeClr val="accent2"/>
              </a:solidFill>
            </a:endParaRPr>
          </a:p>
          <a:p>
            <a:pPr indent="0" lvl="0" marL="914400" rtl="0" algn="l">
              <a:spcBef>
                <a:spcPts val="0"/>
              </a:spcBef>
              <a:spcAft>
                <a:spcPts val="0"/>
              </a:spcAft>
              <a:buNone/>
            </a:pPr>
            <a:r>
              <a:t/>
            </a: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Another risk exposure within the application is the user's experience in the application, since providing a bad experience to users causes users to become disinterested which leads to a loss in the application's user engagement.</a:t>
            </a:r>
            <a:endParaRPr>
              <a:solidFill>
                <a:schemeClr val="accent2"/>
              </a:solidFill>
            </a:endParaRPr>
          </a:p>
          <a:p>
            <a:pPr indent="0" lvl="0" marL="914400" rtl="0" algn="l">
              <a:spcBef>
                <a:spcPts val="0"/>
              </a:spcBef>
              <a:spcAft>
                <a:spcPts val="0"/>
              </a:spcAft>
              <a:buNone/>
            </a:pPr>
            <a:r>
              <a:t/>
            </a:r>
            <a:endParaRPr>
              <a:solidFill>
                <a:schemeClr val="accent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88"/>
          <p:cNvSpPr txBox="1"/>
          <p:nvPr>
            <p:ph type="title"/>
          </p:nvPr>
        </p:nvSpPr>
        <p:spPr>
          <a:xfrm>
            <a:off x="714850" y="339811"/>
            <a:ext cx="77142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Risk Mitigation Actions</a:t>
            </a:r>
            <a:endParaRPr>
              <a:solidFill>
                <a:schemeClr val="lt1"/>
              </a:solidFill>
            </a:endParaRPr>
          </a:p>
        </p:txBody>
      </p:sp>
      <p:sp>
        <p:nvSpPr>
          <p:cNvPr id="732" name="Google Shape;732;p88"/>
          <p:cNvSpPr txBox="1"/>
          <p:nvPr>
            <p:ph idx="2" type="body"/>
          </p:nvPr>
        </p:nvSpPr>
        <p:spPr>
          <a:xfrm>
            <a:off x="714900" y="1357200"/>
            <a:ext cx="7714200" cy="2429100"/>
          </a:xfrm>
          <a:prstGeom prst="rect">
            <a:avLst/>
          </a:prstGeom>
        </p:spPr>
        <p:txBody>
          <a:bodyPr anchorCtr="0" anchor="t" bIns="91425" lIns="91425" spcFirstLastPara="1" rIns="91425" wrap="square" tIns="0">
            <a:noAutofit/>
          </a:bodyPr>
          <a:lstStyle/>
          <a:p>
            <a:pPr indent="-317500" lvl="0" marL="457200" rtl="0" algn="l">
              <a:spcBef>
                <a:spcPts val="0"/>
              </a:spcBef>
              <a:spcAft>
                <a:spcPts val="0"/>
              </a:spcAft>
              <a:buClr>
                <a:schemeClr val="accent2"/>
              </a:buClr>
              <a:buSzPts val="1400"/>
              <a:buAutoNum type="arabicPeriod"/>
            </a:pPr>
            <a:r>
              <a:rPr b="1" lang="en">
                <a:solidFill>
                  <a:schemeClr val="accent2"/>
                </a:solidFill>
              </a:rPr>
              <a:t>Creating a user-friendly environment for the user interface</a:t>
            </a:r>
            <a:endParaRPr b="1">
              <a:solidFill>
                <a:schemeClr val="accent2"/>
              </a:solidFill>
            </a:endParaRPr>
          </a:p>
          <a:p>
            <a:pPr indent="-311150" lvl="1" marL="1371600" rtl="0" algn="l">
              <a:spcBef>
                <a:spcPts val="0"/>
              </a:spcBef>
              <a:spcAft>
                <a:spcPts val="0"/>
              </a:spcAft>
              <a:buClr>
                <a:schemeClr val="accent2"/>
              </a:buClr>
              <a:buSzPts val="1300"/>
              <a:buChar char="○"/>
            </a:pPr>
            <a:r>
              <a:rPr lang="en" sz="1300">
                <a:solidFill>
                  <a:schemeClr val="accent2"/>
                </a:solidFill>
              </a:rPr>
              <a:t>By making it user-friendly and making it easy for users to navigate through the application, it will not only fulfill the user’s needs but also allow to attract and retain users to the application. </a:t>
            </a:r>
            <a:endParaRPr sz="1300">
              <a:solidFill>
                <a:schemeClr val="accent2"/>
              </a:solidFill>
            </a:endParaRPr>
          </a:p>
          <a:p>
            <a:pPr indent="0" lvl="0" marL="914400" rtl="0" algn="l">
              <a:spcBef>
                <a:spcPts val="1200"/>
              </a:spcBef>
              <a:spcAft>
                <a:spcPts val="0"/>
              </a:spcAft>
              <a:buNone/>
            </a:pPr>
            <a:r>
              <a:t/>
            </a:r>
            <a:endParaRPr>
              <a:solidFill>
                <a:schemeClr val="accent2"/>
              </a:solidFill>
            </a:endParaRPr>
          </a:p>
          <a:p>
            <a:pPr indent="-317500" lvl="0" marL="457200" rtl="0" algn="l">
              <a:spcBef>
                <a:spcPts val="0"/>
              </a:spcBef>
              <a:spcAft>
                <a:spcPts val="0"/>
              </a:spcAft>
              <a:buClr>
                <a:schemeClr val="accent2"/>
              </a:buClr>
              <a:buSzPts val="1400"/>
              <a:buAutoNum type="arabicPeriod"/>
            </a:pPr>
            <a:r>
              <a:rPr b="1" lang="en">
                <a:solidFill>
                  <a:schemeClr val="accent2"/>
                </a:solidFill>
              </a:rPr>
              <a:t>Performing thorough performance testing on the application</a:t>
            </a:r>
            <a:endParaRPr b="1">
              <a:solidFill>
                <a:schemeClr val="accent2"/>
              </a:solidFill>
            </a:endParaRPr>
          </a:p>
          <a:p>
            <a:pPr indent="-317500" lvl="1" marL="1371600" rtl="0" algn="l">
              <a:spcBef>
                <a:spcPts val="0"/>
              </a:spcBef>
              <a:spcAft>
                <a:spcPts val="0"/>
              </a:spcAft>
              <a:buClr>
                <a:schemeClr val="accent2"/>
              </a:buClr>
              <a:buSzPts val="1400"/>
              <a:buChar char="○"/>
            </a:pPr>
            <a:r>
              <a:rPr lang="en" sz="1300">
                <a:solidFill>
                  <a:schemeClr val="accent2"/>
                </a:solidFill>
              </a:rPr>
              <a:t>This allows to address possible issues during development, this would then minimize the amount of issues that may arise during usage for users.</a:t>
            </a:r>
            <a:r>
              <a:rPr lang="en">
                <a:solidFill>
                  <a:schemeClr val="accent2"/>
                </a:solidFill>
              </a:rPr>
              <a:t> </a:t>
            </a:r>
            <a:endParaRPr>
              <a:solidFill>
                <a:schemeClr val="accent2"/>
              </a:solidFill>
            </a:endParaRPr>
          </a:p>
          <a:p>
            <a:pPr indent="0" lvl="0" marL="1371600" rtl="0" algn="l">
              <a:spcBef>
                <a:spcPts val="1200"/>
              </a:spcBef>
              <a:spcAft>
                <a:spcPts val="0"/>
              </a:spcAft>
              <a:buNone/>
            </a:pPr>
            <a:r>
              <a:t/>
            </a:r>
            <a:endParaRPr>
              <a:solidFill>
                <a:schemeClr val="accent2"/>
              </a:solidFill>
            </a:endParaRPr>
          </a:p>
          <a:p>
            <a:pPr indent="-317500" lvl="0" marL="457200" rtl="0" algn="l">
              <a:spcBef>
                <a:spcPts val="0"/>
              </a:spcBef>
              <a:spcAft>
                <a:spcPts val="0"/>
              </a:spcAft>
              <a:buClr>
                <a:schemeClr val="accent2"/>
              </a:buClr>
              <a:buSzPts val="1400"/>
              <a:buAutoNum type="arabicPeriod"/>
            </a:pPr>
            <a:r>
              <a:rPr b="1" lang="en">
                <a:solidFill>
                  <a:schemeClr val="accent2"/>
                </a:solidFill>
              </a:rPr>
              <a:t>Security Measures</a:t>
            </a:r>
            <a:endParaRPr b="1">
              <a:solidFill>
                <a:schemeClr val="accent2"/>
              </a:solidFill>
            </a:endParaRPr>
          </a:p>
          <a:p>
            <a:pPr indent="-317500" lvl="1" marL="1371600" rtl="0" algn="l">
              <a:spcBef>
                <a:spcPts val="0"/>
              </a:spcBef>
              <a:spcAft>
                <a:spcPts val="0"/>
              </a:spcAft>
              <a:buClr>
                <a:schemeClr val="accent2"/>
              </a:buClr>
              <a:buSzPts val="1400"/>
              <a:buChar char="○"/>
            </a:pPr>
            <a:r>
              <a:rPr lang="en">
                <a:solidFill>
                  <a:schemeClr val="accent2"/>
                </a:solidFill>
              </a:rPr>
              <a:t>Regular security assessments that tackles</a:t>
            </a:r>
            <a:r>
              <a:rPr lang="en" sz="1300">
                <a:solidFill>
                  <a:schemeClr val="accent2"/>
                </a:solidFill>
              </a:rPr>
              <a:t> the risk exposure of data security</a:t>
            </a:r>
            <a:endParaRPr sz="1300">
              <a:solidFill>
                <a:schemeClr val="accent2"/>
              </a:solidFill>
            </a:endParaRPr>
          </a:p>
          <a:p>
            <a:pPr indent="-311150" lvl="1" marL="1371600" rtl="0" algn="l">
              <a:spcBef>
                <a:spcPts val="0"/>
              </a:spcBef>
              <a:spcAft>
                <a:spcPts val="0"/>
              </a:spcAft>
              <a:buClr>
                <a:schemeClr val="accent2"/>
              </a:buClr>
              <a:buSzPts val="1300"/>
              <a:buChar char="○"/>
            </a:pPr>
            <a:r>
              <a:rPr lang="en" sz="1300">
                <a:solidFill>
                  <a:schemeClr val="accent2"/>
                </a:solidFill>
              </a:rPr>
              <a:t>Include strong login security processes like two-factor authentications.</a:t>
            </a:r>
            <a:endParaRPr sz="1300">
              <a:solidFill>
                <a:schemeClr val="accent2"/>
              </a:solidFill>
            </a:endParaRPr>
          </a:p>
          <a:p>
            <a:pPr indent="0" lvl="0" marL="914400" rtl="0" algn="l">
              <a:spcBef>
                <a:spcPts val="1200"/>
              </a:spcBef>
              <a:spcAft>
                <a:spcPts val="0"/>
              </a:spcAft>
              <a:buNone/>
            </a:pPr>
            <a:r>
              <a:t/>
            </a:r>
            <a:endParaRPr>
              <a:solidFill>
                <a:schemeClr val="accen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89"/>
          <p:cNvSpPr txBox="1"/>
          <p:nvPr>
            <p:ph type="title"/>
          </p:nvPr>
        </p:nvSpPr>
        <p:spPr>
          <a:xfrm>
            <a:off x="714850" y="339811"/>
            <a:ext cx="77142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Exception Management Mechanisms</a:t>
            </a:r>
            <a:endParaRPr>
              <a:solidFill>
                <a:schemeClr val="lt1"/>
              </a:solidFill>
            </a:endParaRPr>
          </a:p>
        </p:txBody>
      </p:sp>
      <p:sp>
        <p:nvSpPr>
          <p:cNvPr id="738" name="Google Shape;738;p89"/>
          <p:cNvSpPr txBox="1"/>
          <p:nvPr>
            <p:ph idx="2" type="body"/>
          </p:nvPr>
        </p:nvSpPr>
        <p:spPr>
          <a:xfrm>
            <a:off x="714850" y="1701850"/>
            <a:ext cx="7714200" cy="2429100"/>
          </a:xfrm>
          <a:prstGeom prst="rect">
            <a:avLst/>
          </a:prstGeom>
        </p:spPr>
        <p:txBody>
          <a:bodyPr anchorCtr="0" anchor="t" bIns="91425" lIns="91425" spcFirstLastPara="1" rIns="91425" wrap="square" tIns="0">
            <a:noAutofit/>
          </a:bodyPr>
          <a:lstStyle/>
          <a:p>
            <a:pPr indent="-317500" lvl="0" marL="457200" rtl="0" algn="l">
              <a:spcBef>
                <a:spcPts val="0"/>
              </a:spcBef>
              <a:spcAft>
                <a:spcPts val="0"/>
              </a:spcAft>
              <a:buClr>
                <a:schemeClr val="accent2"/>
              </a:buClr>
              <a:buSzPts val="1400"/>
              <a:buAutoNum type="arabicPeriod"/>
            </a:pPr>
            <a:r>
              <a:rPr b="1" lang="en">
                <a:solidFill>
                  <a:schemeClr val="accent2"/>
                </a:solidFill>
              </a:rPr>
              <a:t>Invalid user inputs</a:t>
            </a:r>
            <a:endParaRPr b="1">
              <a:solidFill>
                <a:schemeClr val="accent2"/>
              </a:solidFill>
            </a:endParaRPr>
          </a:p>
          <a:p>
            <a:pPr indent="-317500" lvl="1" marL="1371600" rtl="0" algn="l">
              <a:spcBef>
                <a:spcPts val="0"/>
              </a:spcBef>
              <a:spcAft>
                <a:spcPts val="0"/>
              </a:spcAft>
              <a:buClr>
                <a:schemeClr val="accent2"/>
              </a:buClr>
              <a:buSzPts val="1400"/>
              <a:buChar char="○"/>
            </a:pPr>
            <a:r>
              <a:rPr lang="en">
                <a:solidFill>
                  <a:schemeClr val="accent2"/>
                </a:solidFill>
              </a:rPr>
              <a:t>To ensure that valid information is being given from the user, there should be an exception that listens for those exceptions and then alerts the user to input the proper information.</a:t>
            </a:r>
            <a:endParaRPr>
              <a:solidFill>
                <a:schemeClr val="accent2"/>
              </a:solidFill>
            </a:endParaRPr>
          </a:p>
          <a:p>
            <a:pPr indent="-317500" lvl="0" marL="457200" rtl="0" algn="l">
              <a:spcBef>
                <a:spcPts val="0"/>
              </a:spcBef>
              <a:spcAft>
                <a:spcPts val="0"/>
              </a:spcAft>
              <a:buClr>
                <a:schemeClr val="accent2"/>
              </a:buClr>
              <a:buSzPts val="1400"/>
              <a:buAutoNum type="arabicPeriod"/>
            </a:pPr>
            <a:r>
              <a:rPr b="1" lang="en">
                <a:solidFill>
                  <a:schemeClr val="accent2"/>
                </a:solidFill>
              </a:rPr>
              <a:t>User feedback</a:t>
            </a:r>
            <a:endParaRPr b="1">
              <a:solidFill>
                <a:schemeClr val="accent2"/>
              </a:solidFill>
            </a:endParaRPr>
          </a:p>
          <a:p>
            <a:pPr indent="-317500" lvl="1" marL="1371600" rtl="0" algn="l">
              <a:spcBef>
                <a:spcPts val="0"/>
              </a:spcBef>
              <a:spcAft>
                <a:spcPts val="0"/>
              </a:spcAft>
              <a:buClr>
                <a:schemeClr val="accent2"/>
              </a:buClr>
              <a:buSzPts val="1400"/>
              <a:buChar char="○"/>
            </a:pPr>
            <a:r>
              <a:rPr lang="en">
                <a:solidFill>
                  <a:schemeClr val="accent2"/>
                </a:solidFill>
              </a:rPr>
              <a:t>With user feedback, users are able to report issues that might have occurred in the app with information on diagnosis of the issue. User feedback will not only improve the application but also be able to get information on issues that are arising through the application from the user's perspective.</a:t>
            </a:r>
            <a:endParaRPr>
              <a:solidFill>
                <a:schemeClr val="accent2"/>
              </a:solidFill>
            </a:endParaRPr>
          </a:p>
          <a:p>
            <a:pPr indent="0" lvl="0" marL="914400" rtl="0" algn="l">
              <a:spcBef>
                <a:spcPts val="1200"/>
              </a:spcBef>
              <a:spcAft>
                <a:spcPts val="0"/>
              </a:spcAft>
              <a:buNone/>
            </a:pPr>
            <a:r>
              <a:t/>
            </a:r>
            <a:endParaRPr>
              <a:solidFill>
                <a:schemeClr val="accen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3"/>
          <p:cNvSpPr txBox="1"/>
          <p:nvPr>
            <p:ph type="ctrTitle"/>
          </p:nvPr>
        </p:nvSpPr>
        <p:spPr>
          <a:xfrm>
            <a:off x="2339400" y="1022900"/>
            <a:ext cx="4465200" cy="6858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a:solidFill>
                  <a:schemeClr val="lt1"/>
                </a:solidFill>
              </a:rPr>
              <a:t>Introduction</a:t>
            </a:r>
            <a:endParaRPr>
              <a:solidFill>
                <a:schemeClr val="lt1"/>
              </a:solidFill>
            </a:endParaRPr>
          </a:p>
        </p:txBody>
      </p:sp>
      <p:sp>
        <p:nvSpPr>
          <p:cNvPr id="519" name="Google Shape;519;p63"/>
          <p:cNvSpPr txBox="1"/>
          <p:nvPr>
            <p:ph idx="1" type="subTitle"/>
          </p:nvPr>
        </p:nvSpPr>
        <p:spPr>
          <a:xfrm>
            <a:off x="1915350" y="1964000"/>
            <a:ext cx="5313300" cy="123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DBEAFE"/>
                </a:solidFill>
              </a:rPr>
              <a:t>BuddyZen is an app that </a:t>
            </a:r>
            <a:r>
              <a:rPr lang="en">
                <a:solidFill>
                  <a:srgbClr val="DBEAFE"/>
                </a:solidFill>
              </a:rPr>
              <a:t>helps</a:t>
            </a:r>
            <a:r>
              <a:rPr lang="en">
                <a:solidFill>
                  <a:srgbClr val="DBEAFE"/>
                </a:solidFill>
              </a:rPr>
              <a:t> students organize their schedules. It features a planner with a calendar, displaying classes with start and end times, and assignment due dates. Students can prioritize and mark assignments for efficient time management. BuddyZen sends reminder notifications for upcoming due dates. Additionally, it allows grouping different activities like club events in separate categories for easy organization.</a:t>
            </a:r>
            <a:endParaRPr>
              <a:solidFill>
                <a:srgbClr val="DBEAFE"/>
              </a:solidFill>
            </a:endParaRPr>
          </a:p>
          <a:p>
            <a:pPr indent="0" lvl="0" marL="0" rtl="0" algn="ctr">
              <a:spcBef>
                <a:spcPts val="0"/>
              </a:spcBef>
              <a:spcAft>
                <a:spcPts val="0"/>
              </a:spcAft>
              <a:buNone/>
            </a:pPr>
            <a:r>
              <a:t/>
            </a:r>
            <a:endParaRPr>
              <a:solidFill>
                <a:srgbClr val="DBEAFE"/>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90"/>
          <p:cNvSpPr/>
          <p:nvPr/>
        </p:nvSpPr>
        <p:spPr>
          <a:xfrm>
            <a:off x="3000100" y="539500"/>
            <a:ext cx="3185400" cy="3186600"/>
          </a:xfrm>
          <a:prstGeom prst="round2SameRect">
            <a:avLst>
              <a:gd fmla="val 5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4" name="Google Shape;744;p90"/>
          <p:cNvPicPr preferRelativeResize="0"/>
          <p:nvPr/>
        </p:nvPicPr>
        <p:blipFill>
          <a:blip r:embed="rId3">
            <a:alphaModFix/>
          </a:blip>
          <a:stretch>
            <a:fillRect/>
          </a:stretch>
        </p:blipFill>
        <p:spPr>
          <a:xfrm flipH="1" rot="-2133203">
            <a:off x="5573092" y="610862"/>
            <a:ext cx="990565" cy="1249875"/>
          </a:xfrm>
          <a:prstGeom prst="rect">
            <a:avLst/>
          </a:prstGeom>
          <a:noFill/>
          <a:ln>
            <a:noFill/>
          </a:ln>
        </p:spPr>
      </p:pic>
      <p:pic>
        <p:nvPicPr>
          <p:cNvPr id="745" name="Google Shape;745;p90"/>
          <p:cNvPicPr preferRelativeResize="0"/>
          <p:nvPr/>
        </p:nvPicPr>
        <p:blipFill>
          <a:blip r:embed="rId4">
            <a:alphaModFix/>
          </a:blip>
          <a:stretch>
            <a:fillRect/>
          </a:stretch>
        </p:blipFill>
        <p:spPr>
          <a:xfrm rot="-3954088">
            <a:off x="1825359" y="2540937"/>
            <a:ext cx="1507253" cy="1493731"/>
          </a:xfrm>
          <a:prstGeom prst="rect">
            <a:avLst/>
          </a:prstGeom>
          <a:noFill/>
          <a:ln>
            <a:noFill/>
          </a:ln>
        </p:spPr>
      </p:pic>
      <p:sp>
        <p:nvSpPr>
          <p:cNvPr id="746" name="Google Shape;746;p90"/>
          <p:cNvSpPr txBox="1"/>
          <p:nvPr>
            <p:ph type="title"/>
          </p:nvPr>
        </p:nvSpPr>
        <p:spPr>
          <a:xfrm>
            <a:off x="3084852" y="2562500"/>
            <a:ext cx="30159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H-C-I &amp; C-C-I Protocols</a:t>
            </a:r>
            <a:endParaRPr sz="3400"/>
          </a:p>
        </p:txBody>
      </p:sp>
      <p:sp>
        <p:nvSpPr>
          <p:cNvPr id="747" name="Google Shape;747;p90"/>
          <p:cNvSpPr txBox="1"/>
          <p:nvPr>
            <p:ph idx="2" type="title"/>
          </p:nvPr>
        </p:nvSpPr>
        <p:spPr>
          <a:xfrm>
            <a:off x="3312100" y="1343293"/>
            <a:ext cx="2561400" cy="121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07</a:t>
            </a:r>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par>
                                <p:cTn fill="hold" nodeType="with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91"/>
          <p:cNvSpPr txBox="1"/>
          <p:nvPr>
            <p:ph type="title"/>
          </p:nvPr>
        </p:nvSpPr>
        <p:spPr>
          <a:xfrm>
            <a:off x="714850" y="339811"/>
            <a:ext cx="77142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H-C-I Protocols</a:t>
            </a:r>
            <a:endParaRPr>
              <a:solidFill>
                <a:schemeClr val="lt1"/>
              </a:solidFill>
            </a:endParaRPr>
          </a:p>
        </p:txBody>
      </p:sp>
      <p:sp>
        <p:nvSpPr>
          <p:cNvPr id="753" name="Google Shape;753;p91"/>
          <p:cNvSpPr txBox="1"/>
          <p:nvPr>
            <p:ph idx="2" type="body"/>
          </p:nvPr>
        </p:nvSpPr>
        <p:spPr>
          <a:xfrm>
            <a:off x="714850" y="1701850"/>
            <a:ext cx="7714200" cy="2429100"/>
          </a:xfrm>
          <a:prstGeom prst="rect">
            <a:avLst/>
          </a:prstGeom>
        </p:spPr>
        <p:txBody>
          <a:bodyPr anchorCtr="0" anchor="t" bIns="91425" lIns="91425" spcFirstLastPara="1" rIns="91425" wrap="square" tIns="0">
            <a:noAutofit/>
          </a:bodyPr>
          <a:lstStyle/>
          <a:p>
            <a:pPr indent="-317500" lvl="0" marL="457200" rtl="0" algn="l">
              <a:spcBef>
                <a:spcPts val="0"/>
              </a:spcBef>
              <a:spcAft>
                <a:spcPts val="0"/>
              </a:spcAft>
              <a:buClr>
                <a:schemeClr val="accent2"/>
              </a:buClr>
              <a:buSzPts val="1400"/>
              <a:buChar char="●"/>
            </a:pPr>
            <a:r>
              <a:rPr lang="en">
                <a:solidFill>
                  <a:schemeClr val="accent2"/>
                </a:solidFill>
              </a:rPr>
              <a:t>User interface allows users to adjust their schedules or overall adjust the system however they feel would fit. </a:t>
            </a:r>
            <a:endParaRPr>
              <a:solidFill>
                <a:schemeClr val="accent2"/>
              </a:solidFill>
            </a:endParaRPr>
          </a:p>
          <a:p>
            <a:pPr indent="0" lvl="0" marL="914400" rtl="0" algn="l">
              <a:spcBef>
                <a:spcPts val="0"/>
              </a:spcBef>
              <a:spcAft>
                <a:spcPts val="0"/>
              </a:spcAft>
              <a:buNone/>
            </a:pPr>
            <a:r>
              <a:t/>
            </a: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Users are capable of setting up their preferences for notification timings, app themes, and managing account details.</a:t>
            </a:r>
            <a:endParaRPr>
              <a:solidFill>
                <a:schemeClr val="accent2"/>
              </a:solidFill>
            </a:endParaRPr>
          </a:p>
          <a:p>
            <a:pPr indent="0" lvl="0" marL="0" rtl="0" algn="l">
              <a:spcBef>
                <a:spcPts val="0"/>
              </a:spcBef>
              <a:spcAft>
                <a:spcPts val="0"/>
              </a:spcAft>
              <a:buNone/>
            </a:pPr>
            <a:r>
              <a:t/>
            </a: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The system is able to gather information from the user’s input and be able to adjust itself as necessary from the information provided by the user from the user interface.</a:t>
            </a:r>
            <a:endParaRPr>
              <a:solidFill>
                <a:schemeClr val="accent2"/>
              </a:solidFill>
            </a:endParaRPr>
          </a:p>
          <a:p>
            <a:pPr indent="0" lvl="0" marL="914400" rtl="0" algn="l">
              <a:spcBef>
                <a:spcPts val="0"/>
              </a:spcBef>
              <a:spcAft>
                <a:spcPts val="0"/>
              </a:spcAft>
              <a:buNone/>
            </a:pPr>
            <a:r>
              <a:t/>
            </a:r>
            <a:endParaRPr>
              <a:solidFill>
                <a:schemeClr val="accent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92"/>
          <p:cNvSpPr txBox="1"/>
          <p:nvPr>
            <p:ph type="title"/>
          </p:nvPr>
        </p:nvSpPr>
        <p:spPr>
          <a:xfrm>
            <a:off x="714850" y="339811"/>
            <a:ext cx="77142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C</a:t>
            </a:r>
            <a:r>
              <a:rPr lang="en">
                <a:solidFill>
                  <a:schemeClr val="lt1"/>
                </a:solidFill>
              </a:rPr>
              <a:t>-C-I Protocols</a:t>
            </a:r>
            <a:endParaRPr>
              <a:solidFill>
                <a:schemeClr val="lt1"/>
              </a:solidFill>
            </a:endParaRPr>
          </a:p>
        </p:txBody>
      </p:sp>
      <p:sp>
        <p:nvSpPr>
          <p:cNvPr id="759" name="Google Shape;759;p92"/>
          <p:cNvSpPr txBox="1"/>
          <p:nvPr>
            <p:ph idx="2" type="body"/>
          </p:nvPr>
        </p:nvSpPr>
        <p:spPr>
          <a:xfrm>
            <a:off x="714900" y="1588825"/>
            <a:ext cx="7714200" cy="2429100"/>
          </a:xfrm>
          <a:prstGeom prst="rect">
            <a:avLst/>
          </a:prstGeom>
        </p:spPr>
        <p:txBody>
          <a:bodyPr anchorCtr="0" anchor="t" bIns="91425" lIns="91425" spcFirstLastPara="1" rIns="91425" wrap="square" tIns="0">
            <a:noAutofit/>
          </a:bodyPr>
          <a:lstStyle/>
          <a:p>
            <a:pPr indent="-317500" lvl="0" marL="457200" rtl="0" algn="l">
              <a:spcBef>
                <a:spcPts val="0"/>
              </a:spcBef>
              <a:spcAft>
                <a:spcPts val="0"/>
              </a:spcAft>
              <a:buClr>
                <a:schemeClr val="accent2"/>
              </a:buClr>
              <a:buSzPts val="1400"/>
              <a:buChar char="●"/>
            </a:pPr>
            <a:r>
              <a:rPr lang="en">
                <a:solidFill>
                  <a:schemeClr val="accent2"/>
                </a:solidFill>
              </a:rPr>
              <a:t>T</a:t>
            </a:r>
            <a:r>
              <a:rPr lang="en">
                <a:solidFill>
                  <a:schemeClr val="accent2"/>
                </a:solidFill>
              </a:rPr>
              <a:t>he frontend and backend of the system is able to communicate and interact with one another in order to process and manage information being retrieved from the user. </a:t>
            </a:r>
            <a:endParaRPr>
              <a:solidFill>
                <a:schemeClr val="accent2"/>
              </a:solidFill>
            </a:endParaRPr>
          </a:p>
          <a:p>
            <a:pPr indent="0" lvl="0" marL="914400" rtl="0" algn="l">
              <a:spcBef>
                <a:spcPts val="0"/>
              </a:spcBef>
              <a:spcAft>
                <a:spcPts val="0"/>
              </a:spcAft>
              <a:buNone/>
            </a:pPr>
            <a:r>
              <a:t/>
            </a: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In the case of a database such as Azure, the application would use either Azure functions (using AJAX calls and RESTful APIs) or Java Applets to allow for function calls. </a:t>
            </a:r>
            <a:endParaRPr>
              <a:solidFill>
                <a:schemeClr val="accent2"/>
              </a:solidFill>
            </a:endParaRPr>
          </a:p>
          <a:p>
            <a:pPr indent="0" lvl="0" marL="914400" rtl="0" algn="l">
              <a:spcBef>
                <a:spcPts val="0"/>
              </a:spcBef>
              <a:spcAft>
                <a:spcPts val="0"/>
              </a:spcAft>
              <a:buNone/>
            </a:pPr>
            <a:r>
              <a:t/>
            </a:r>
            <a:endParaRPr>
              <a:solidFill>
                <a:schemeClr val="accent2"/>
              </a:solidFill>
            </a:endParaRPr>
          </a:p>
          <a:p>
            <a:pPr indent="-317500" lvl="0" marL="457200" rtl="0" algn="l">
              <a:spcBef>
                <a:spcPts val="0"/>
              </a:spcBef>
              <a:spcAft>
                <a:spcPts val="0"/>
              </a:spcAft>
              <a:buClr>
                <a:schemeClr val="accent2"/>
              </a:buClr>
              <a:buSzPts val="1400"/>
              <a:buChar char="●"/>
            </a:pPr>
            <a:r>
              <a:rPr lang="en">
                <a:solidFill>
                  <a:schemeClr val="accent2"/>
                </a:solidFill>
              </a:rPr>
              <a:t>Database interactions is a C-C-I protocol that enables users to be able to include their schedules and the notification settings in which the system is able to retrieve that information in order to implement that date to update its calendar and notification system.</a:t>
            </a:r>
            <a:endParaRPr>
              <a:solidFill>
                <a:schemeClr val="accent2"/>
              </a:solidFill>
            </a:endParaRPr>
          </a:p>
          <a:p>
            <a:pPr indent="0" lvl="0" marL="914400" rtl="0" algn="l">
              <a:spcBef>
                <a:spcPts val="0"/>
              </a:spcBef>
              <a:spcAft>
                <a:spcPts val="0"/>
              </a:spcAft>
              <a:buNone/>
            </a:pPr>
            <a:r>
              <a:t/>
            </a:r>
            <a:endParaRPr>
              <a:solidFill>
                <a:schemeClr val="accen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93"/>
          <p:cNvSpPr/>
          <p:nvPr/>
        </p:nvSpPr>
        <p:spPr>
          <a:xfrm>
            <a:off x="3000100" y="539500"/>
            <a:ext cx="3185400" cy="3186600"/>
          </a:xfrm>
          <a:prstGeom prst="round2SameRect">
            <a:avLst>
              <a:gd fmla="val 5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5" name="Google Shape;765;p93"/>
          <p:cNvPicPr preferRelativeResize="0"/>
          <p:nvPr/>
        </p:nvPicPr>
        <p:blipFill>
          <a:blip r:embed="rId3">
            <a:alphaModFix/>
          </a:blip>
          <a:stretch>
            <a:fillRect/>
          </a:stretch>
        </p:blipFill>
        <p:spPr>
          <a:xfrm flipH="1" rot="-2133203">
            <a:off x="5573092" y="610862"/>
            <a:ext cx="990565" cy="1249875"/>
          </a:xfrm>
          <a:prstGeom prst="rect">
            <a:avLst/>
          </a:prstGeom>
          <a:noFill/>
          <a:ln>
            <a:noFill/>
          </a:ln>
        </p:spPr>
      </p:pic>
      <p:pic>
        <p:nvPicPr>
          <p:cNvPr id="766" name="Google Shape;766;p93"/>
          <p:cNvPicPr preferRelativeResize="0"/>
          <p:nvPr/>
        </p:nvPicPr>
        <p:blipFill>
          <a:blip r:embed="rId4">
            <a:alphaModFix/>
          </a:blip>
          <a:stretch>
            <a:fillRect/>
          </a:stretch>
        </p:blipFill>
        <p:spPr>
          <a:xfrm rot="-3954088">
            <a:off x="1825359" y="2540937"/>
            <a:ext cx="1507253" cy="1493731"/>
          </a:xfrm>
          <a:prstGeom prst="rect">
            <a:avLst/>
          </a:prstGeom>
          <a:noFill/>
          <a:ln>
            <a:noFill/>
          </a:ln>
        </p:spPr>
      </p:pic>
      <p:sp>
        <p:nvSpPr>
          <p:cNvPr id="767" name="Google Shape;767;p93"/>
          <p:cNvSpPr txBox="1"/>
          <p:nvPr>
            <p:ph type="title"/>
          </p:nvPr>
        </p:nvSpPr>
        <p:spPr>
          <a:xfrm>
            <a:off x="3084852" y="2562500"/>
            <a:ext cx="30159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Test Cases</a:t>
            </a:r>
            <a:endParaRPr sz="3400"/>
          </a:p>
        </p:txBody>
      </p:sp>
      <p:sp>
        <p:nvSpPr>
          <p:cNvPr id="768" name="Google Shape;768;p93"/>
          <p:cNvSpPr txBox="1"/>
          <p:nvPr>
            <p:ph idx="2" type="title"/>
          </p:nvPr>
        </p:nvSpPr>
        <p:spPr>
          <a:xfrm>
            <a:off x="3312100" y="1343293"/>
            <a:ext cx="2561400" cy="121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08</a:t>
            </a:r>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1000"/>
                                        <p:tgtEl>
                                          <p:spTgt spid="768"/>
                                        </p:tgtEl>
                                      </p:cBhvr>
                                    </p:animEffect>
                                  </p:childTnLst>
                                </p:cTn>
                              </p:par>
                              <p:par>
                                <p:cTn fill="hold" nodeType="with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1000"/>
                                        <p:tgtEl>
                                          <p:spTgt spid="7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94"/>
          <p:cNvSpPr txBox="1"/>
          <p:nvPr>
            <p:ph type="ctrTitle"/>
          </p:nvPr>
        </p:nvSpPr>
        <p:spPr>
          <a:xfrm>
            <a:off x="702450" y="341324"/>
            <a:ext cx="77391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Test Case A</a:t>
            </a:r>
            <a:endParaRPr>
              <a:solidFill>
                <a:schemeClr val="lt1"/>
              </a:solidFill>
            </a:endParaRPr>
          </a:p>
        </p:txBody>
      </p:sp>
      <p:pic>
        <p:nvPicPr>
          <p:cNvPr id="774" name="Google Shape;774;p94"/>
          <p:cNvPicPr preferRelativeResize="0"/>
          <p:nvPr/>
        </p:nvPicPr>
        <p:blipFill>
          <a:blip r:embed="rId3">
            <a:alphaModFix/>
          </a:blip>
          <a:stretch>
            <a:fillRect/>
          </a:stretch>
        </p:blipFill>
        <p:spPr>
          <a:xfrm>
            <a:off x="2402876" y="1087183"/>
            <a:ext cx="2066000" cy="3672840"/>
          </a:xfrm>
          <a:prstGeom prst="rect">
            <a:avLst/>
          </a:prstGeom>
          <a:noFill/>
          <a:ln>
            <a:noFill/>
          </a:ln>
        </p:spPr>
      </p:pic>
      <p:pic>
        <p:nvPicPr>
          <p:cNvPr id="775" name="Google Shape;775;p94"/>
          <p:cNvPicPr preferRelativeResize="0"/>
          <p:nvPr/>
        </p:nvPicPr>
        <p:blipFill>
          <a:blip r:embed="rId4">
            <a:alphaModFix/>
          </a:blip>
          <a:stretch>
            <a:fillRect/>
          </a:stretch>
        </p:blipFill>
        <p:spPr>
          <a:xfrm>
            <a:off x="4707474" y="1087202"/>
            <a:ext cx="2065999" cy="3672850"/>
          </a:xfrm>
          <a:prstGeom prst="rect">
            <a:avLst/>
          </a:prstGeom>
          <a:noFill/>
          <a:ln>
            <a:noFill/>
          </a:ln>
        </p:spPr>
      </p:pic>
      <p:pic>
        <p:nvPicPr>
          <p:cNvPr id="776" name="Google Shape;776;p94"/>
          <p:cNvPicPr preferRelativeResize="0"/>
          <p:nvPr/>
        </p:nvPicPr>
        <p:blipFill>
          <a:blip r:embed="rId5">
            <a:alphaModFix/>
          </a:blip>
          <a:stretch>
            <a:fillRect/>
          </a:stretch>
        </p:blipFill>
        <p:spPr>
          <a:xfrm>
            <a:off x="7012100" y="1087157"/>
            <a:ext cx="2065999" cy="3672869"/>
          </a:xfrm>
          <a:prstGeom prst="rect">
            <a:avLst/>
          </a:prstGeom>
          <a:noFill/>
          <a:ln>
            <a:noFill/>
          </a:ln>
        </p:spPr>
      </p:pic>
      <p:pic>
        <p:nvPicPr>
          <p:cNvPr id="777" name="Google Shape;777;p94"/>
          <p:cNvPicPr preferRelativeResize="0"/>
          <p:nvPr/>
        </p:nvPicPr>
        <p:blipFill rotWithShape="1">
          <a:blip r:embed="rId6">
            <a:alphaModFix/>
          </a:blip>
          <a:srcRect b="793" l="0" r="0" t="0"/>
          <a:stretch/>
        </p:blipFill>
        <p:spPr>
          <a:xfrm>
            <a:off x="201600" y="1087200"/>
            <a:ext cx="2103100" cy="3672850"/>
          </a:xfrm>
          <a:prstGeom prst="rect">
            <a:avLst/>
          </a:prstGeom>
          <a:noFill/>
          <a:ln cap="flat" cmpd="sng" w="25400">
            <a:solidFill>
              <a:srgbClr val="292929"/>
            </a:solidFill>
            <a:prstDash val="solid"/>
            <a:miter lim="8000"/>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95"/>
          <p:cNvSpPr txBox="1"/>
          <p:nvPr>
            <p:ph type="ctrTitle"/>
          </p:nvPr>
        </p:nvSpPr>
        <p:spPr>
          <a:xfrm>
            <a:off x="702450" y="341324"/>
            <a:ext cx="77391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Test Case B</a:t>
            </a:r>
            <a:endParaRPr>
              <a:solidFill>
                <a:schemeClr val="lt1"/>
              </a:solidFill>
            </a:endParaRPr>
          </a:p>
        </p:txBody>
      </p:sp>
      <p:pic>
        <p:nvPicPr>
          <p:cNvPr id="783" name="Google Shape;783;p95"/>
          <p:cNvPicPr preferRelativeResize="0"/>
          <p:nvPr/>
        </p:nvPicPr>
        <p:blipFill>
          <a:blip r:embed="rId3">
            <a:alphaModFix/>
          </a:blip>
          <a:stretch>
            <a:fillRect/>
          </a:stretch>
        </p:blipFill>
        <p:spPr>
          <a:xfrm>
            <a:off x="1901823" y="1267465"/>
            <a:ext cx="1737361" cy="3092501"/>
          </a:xfrm>
          <a:prstGeom prst="rect">
            <a:avLst/>
          </a:prstGeom>
          <a:noFill/>
          <a:ln>
            <a:noFill/>
          </a:ln>
        </p:spPr>
      </p:pic>
      <p:pic>
        <p:nvPicPr>
          <p:cNvPr id="784" name="Google Shape;784;p95"/>
          <p:cNvPicPr preferRelativeResize="0"/>
          <p:nvPr/>
        </p:nvPicPr>
        <p:blipFill>
          <a:blip r:embed="rId4">
            <a:alphaModFix/>
          </a:blip>
          <a:stretch>
            <a:fillRect/>
          </a:stretch>
        </p:blipFill>
        <p:spPr>
          <a:xfrm>
            <a:off x="3703339" y="1263823"/>
            <a:ext cx="1737361" cy="3092501"/>
          </a:xfrm>
          <a:prstGeom prst="rect">
            <a:avLst/>
          </a:prstGeom>
          <a:noFill/>
          <a:ln>
            <a:noFill/>
          </a:ln>
        </p:spPr>
      </p:pic>
      <p:pic>
        <p:nvPicPr>
          <p:cNvPr id="785" name="Google Shape;785;p95"/>
          <p:cNvPicPr preferRelativeResize="0"/>
          <p:nvPr/>
        </p:nvPicPr>
        <p:blipFill>
          <a:blip r:embed="rId5">
            <a:alphaModFix/>
          </a:blip>
          <a:stretch>
            <a:fillRect/>
          </a:stretch>
        </p:blipFill>
        <p:spPr>
          <a:xfrm>
            <a:off x="5504838" y="1263822"/>
            <a:ext cx="1737361" cy="3092501"/>
          </a:xfrm>
          <a:prstGeom prst="rect">
            <a:avLst/>
          </a:prstGeom>
          <a:noFill/>
          <a:ln>
            <a:noFill/>
          </a:ln>
        </p:spPr>
      </p:pic>
      <p:pic>
        <p:nvPicPr>
          <p:cNvPr id="786" name="Google Shape;786;p95"/>
          <p:cNvPicPr preferRelativeResize="0"/>
          <p:nvPr/>
        </p:nvPicPr>
        <p:blipFill>
          <a:blip r:embed="rId6">
            <a:alphaModFix/>
          </a:blip>
          <a:stretch>
            <a:fillRect/>
          </a:stretch>
        </p:blipFill>
        <p:spPr>
          <a:xfrm>
            <a:off x="7306329" y="1259238"/>
            <a:ext cx="1737361" cy="3092501"/>
          </a:xfrm>
          <a:prstGeom prst="rect">
            <a:avLst/>
          </a:prstGeom>
          <a:noFill/>
          <a:ln>
            <a:noFill/>
          </a:ln>
        </p:spPr>
      </p:pic>
      <p:pic>
        <p:nvPicPr>
          <p:cNvPr id="787" name="Google Shape;787;p95"/>
          <p:cNvPicPr preferRelativeResize="0"/>
          <p:nvPr/>
        </p:nvPicPr>
        <p:blipFill rotWithShape="1">
          <a:blip r:embed="rId7">
            <a:alphaModFix/>
          </a:blip>
          <a:srcRect b="793" l="0" r="0" t="0"/>
          <a:stretch/>
        </p:blipFill>
        <p:spPr>
          <a:xfrm>
            <a:off x="223150" y="1259250"/>
            <a:ext cx="1614500" cy="3092500"/>
          </a:xfrm>
          <a:prstGeom prst="rect">
            <a:avLst/>
          </a:prstGeom>
          <a:noFill/>
          <a:ln cap="flat" cmpd="sng" w="25400">
            <a:solidFill>
              <a:srgbClr val="292929"/>
            </a:solidFill>
            <a:prstDash val="solid"/>
            <a:miter lim="8000"/>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96"/>
          <p:cNvSpPr txBox="1"/>
          <p:nvPr>
            <p:ph type="ctrTitle"/>
          </p:nvPr>
        </p:nvSpPr>
        <p:spPr>
          <a:xfrm>
            <a:off x="702450" y="341324"/>
            <a:ext cx="77391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Test Case C</a:t>
            </a:r>
            <a:endParaRPr/>
          </a:p>
        </p:txBody>
      </p:sp>
      <p:pic>
        <p:nvPicPr>
          <p:cNvPr id="793" name="Google Shape;793;p96"/>
          <p:cNvPicPr preferRelativeResize="0"/>
          <p:nvPr/>
        </p:nvPicPr>
        <p:blipFill rotWithShape="1">
          <a:blip r:embed="rId3">
            <a:alphaModFix/>
          </a:blip>
          <a:srcRect b="793" l="0" r="0" t="0"/>
          <a:stretch/>
        </p:blipFill>
        <p:spPr>
          <a:xfrm>
            <a:off x="115863" y="1150400"/>
            <a:ext cx="2103125" cy="3749050"/>
          </a:xfrm>
          <a:prstGeom prst="rect">
            <a:avLst/>
          </a:prstGeom>
          <a:noFill/>
          <a:ln cap="flat" cmpd="sng" w="25400">
            <a:solidFill>
              <a:srgbClr val="292929"/>
            </a:solidFill>
            <a:prstDash val="solid"/>
            <a:miter lim="8000"/>
            <a:headEnd len="sm" w="sm" type="none"/>
            <a:tailEnd len="sm" w="sm" type="none"/>
          </a:ln>
        </p:spPr>
      </p:pic>
      <p:pic>
        <p:nvPicPr>
          <p:cNvPr id="794" name="Google Shape;794;p96"/>
          <p:cNvPicPr preferRelativeResize="0"/>
          <p:nvPr/>
        </p:nvPicPr>
        <p:blipFill>
          <a:blip r:embed="rId4">
            <a:alphaModFix/>
          </a:blip>
          <a:stretch>
            <a:fillRect/>
          </a:stretch>
        </p:blipFill>
        <p:spPr>
          <a:xfrm>
            <a:off x="2289726" y="1150399"/>
            <a:ext cx="2103119" cy="3749040"/>
          </a:xfrm>
          <a:prstGeom prst="rect">
            <a:avLst/>
          </a:prstGeom>
          <a:noFill/>
          <a:ln cap="flat" cmpd="sng" w="25400">
            <a:solidFill>
              <a:srgbClr val="292929"/>
            </a:solidFill>
            <a:prstDash val="solid"/>
            <a:miter lim="8000"/>
            <a:headEnd len="sm" w="sm" type="none"/>
            <a:tailEnd len="sm" w="sm" type="none"/>
          </a:ln>
        </p:spPr>
      </p:pic>
      <p:pic>
        <p:nvPicPr>
          <p:cNvPr id="795" name="Google Shape;795;p96"/>
          <p:cNvPicPr preferRelativeResize="0"/>
          <p:nvPr/>
        </p:nvPicPr>
        <p:blipFill>
          <a:blip r:embed="rId5">
            <a:alphaModFix/>
          </a:blip>
          <a:stretch>
            <a:fillRect/>
          </a:stretch>
        </p:blipFill>
        <p:spPr>
          <a:xfrm>
            <a:off x="6854464" y="1150399"/>
            <a:ext cx="2103119" cy="3749040"/>
          </a:xfrm>
          <a:prstGeom prst="rect">
            <a:avLst/>
          </a:prstGeom>
          <a:noFill/>
          <a:ln cap="flat" cmpd="sng" w="25400">
            <a:solidFill>
              <a:srgbClr val="292929"/>
            </a:solidFill>
            <a:prstDash val="solid"/>
            <a:miter lim="8000"/>
            <a:headEnd len="sm" w="sm" type="none"/>
            <a:tailEnd len="sm" w="sm" type="none"/>
          </a:ln>
        </p:spPr>
      </p:pic>
      <p:pic>
        <p:nvPicPr>
          <p:cNvPr id="796" name="Google Shape;796;p96"/>
          <p:cNvPicPr preferRelativeResize="0"/>
          <p:nvPr/>
        </p:nvPicPr>
        <p:blipFill>
          <a:blip r:embed="rId6">
            <a:alphaModFix/>
          </a:blip>
          <a:stretch>
            <a:fillRect/>
          </a:stretch>
        </p:blipFill>
        <p:spPr>
          <a:xfrm>
            <a:off x="4607375" y="1150399"/>
            <a:ext cx="2103119" cy="3749040"/>
          </a:xfrm>
          <a:prstGeom prst="rect">
            <a:avLst/>
          </a:prstGeom>
          <a:noFill/>
          <a:ln cap="flat" cmpd="sng" w="25400">
            <a:solidFill>
              <a:srgbClr val="292929"/>
            </a:solidFill>
            <a:prstDash val="solid"/>
            <a:miter lim="8000"/>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97"/>
          <p:cNvSpPr txBox="1"/>
          <p:nvPr>
            <p:ph type="title"/>
          </p:nvPr>
        </p:nvSpPr>
        <p:spPr>
          <a:xfrm>
            <a:off x="1500450" y="1777350"/>
            <a:ext cx="6143100" cy="147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pic>
        <p:nvPicPr>
          <p:cNvPr id="802" name="Google Shape;802;p97"/>
          <p:cNvPicPr preferRelativeResize="0"/>
          <p:nvPr/>
        </p:nvPicPr>
        <p:blipFill>
          <a:blip r:embed="rId3">
            <a:alphaModFix/>
          </a:blip>
          <a:stretch>
            <a:fillRect/>
          </a:stretch>
        </p:blipFill>
        <p:spPr>
          <a:xfrm rot="1179920">
            <a:off x="337767" y="305369"/>
            <a:ext cx="1509377" cy="2011304"/>
          </a:xfrm>
          <a:prstGeom prst="rect">
            <a:avLst/>
          </a:prstGeom>
          <a:noFill/>
          <a:ln>
            <a:noFill/>
          </a:ln>
        </p:spPr>
      </p:pic>
      <p:grpSp>
        <p:nvGrpSpPr>
          <p:cNvPr id="803" name="Google Shape;803;p97"/>
          <p:cNvGrpSpPr/>
          <p:nvPr/>
        </p:nvGrpSpPr>
        <p:grpSpPr>
          <a:xfrm>
            <a:off x="6735365" y="3012533"/>
            <a:ext cx="2434844" cy="2292642"/>
            <a:chOff x="6735365" y="3012533"/>
            <a:chExt cx="2434844" cy="2292642"/>
          </a:xfrm>
        </p:grpSpPr>
        <p:pic>
          <p:nvPicPr>
            <p:cNvPr id="804" name="Google Shape;804;p97"/>
            <p:cNvPicPr preferRelativeResize="0"/>
            <p:nvPr/>
          </p:nvPicPr>
          <p:blipFill>
            <a:blip r:embed="rId4">
              <a:alphaModFix/>
            </a:blip>
            <a:stretch>
              <a:fillRect/>
            </a:stretch>
          </p:blipFill>
          <p:spPr>
            <a:xfrm flipH="1" rot="-3648587">
              <a:off x="7887798" y="3943062"/>
              <a:ext cx="990564" cy="1249876"/>
            </a:xfrm>
            <a:prstGeom prst="rect">
              <a:avLst/>
            </a:prstGeom>
            <a:noFill/>
            <a:ln>
              <a:noFill/>
            </a:ln>
          </p:spPr>
        </p:pic>
        <p:pic>
          <p:nvPicPr>
            <p:cNvPr id="805" name="Google Shape;805;p97"/>
            <p:cNvPicPr preferRelativeResize="0"/>
            <p:nvPr/>
          </p:nvPicPr>
          <p:blipFill>
            <a:blip r:embed="rId5">
              <a:alphaModFix/>
            </a:blip>
            <a:stretch>
              <a:fillRect/>
            </a:stretch>
          </p:blipFill>
          <p:spPr>
            <a:xfrm rot="-2700000">
              <a:off x="7042747" y="3326675"/>
              <a:ext cx="1507252" cy="1493733"/>
            </a:xfrm>
            <a:prstGeom prst="rect">
              <a:avLst/>
            </a:prstGeom>
            <a:noFill/>
            <a:ln>
              <a:noFill/>
            </a:ln>
          </p:spPr>
        </p:pic>
      </p:gr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801"/>
                                        </p:tgtEl>
                                        <p:attrNameLst>
                                          <p:attrName>style.visibility</p:attrName>
                                        </p:attrNameLst>
                                      </p:cBhvr>
                                      <p:to>
                                        <p:strVal val="visible"/>
                                      </p:to>
                                    </p:set>
                                    <p:anim calcmode="lin" valueType="num">
                                      <p:cBhvr additive="base">
                                        <p:cTn dur="1000"/>
                                        <p:tgtEl>
                                          <p:spTgt spid="801"/>
                                        </p:tgtEl>
                                        <p:attrNameLst>
                                          <p:attrName>ppt_w</p:attrName>
                                        </p:attrNameLst>
                                      </p:cBhvr>
                                      <p:tavLst>
                                        <p:tav fmla="" tm="0">
                                          <p:val>
                                            <p:strVal val="0"/>
                                          </p:val>
                                        </p:tav>
                                        <p:tav fmla="" tm="100000">
                                          <p:val>
                                            <p:strVal val="#ppt_w"/>
                                          </p:val>
                                        </p:tav>
                                      </p:tavLst>
                                    </p:anim>
                                    <p:anim calcmode="lin" valueType="num">
                                      <p:cBhvr additive="base">
                                        <p:cTn dur="1000"/>
                                        <p:tgtEl>
                                          <p:spTgt spid="80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4"/>
          <p:cNvSpPr txBox="1"/>
          <p:nvPr>
            <p:ph type="title"/>
          </p:nvPr>
        </p:nvSpPr>
        <p:spPr>
          <a:xfrm>
            <a:off x="714850" y="340266"/>
            <a:ext cx="77142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User Categories</a:t>
            </a:r>
            <a:endParaRPr>
              <a:solidFill>
                <a:schemeClr val="lt1"/>
              </a:solidFill>
            </a:endParaRPr>
          </a:p>
        </p:txBody>
      </p:sp>
      <p:sp>
        <p:nvSpPr>
          <p:cNvPr id="525" name="Google Shape;525;p64"/>
          <p:cNvSpPr txBox="1"/>
          <p:nvPr>
            <p:ph idx="5" type="subTitle"/>
          </p:nvPr>
        </p:nvSpPr>
        <p:spPr>
          <a:xfrm>
            <a:off x="4630804" y="3812725"/>
            <a:ext cx="3996900" cy="102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DBEAFE"/>
                </a:solidFill>
              </a:rPr>
              <a:t>BuddyZen extends its utility to a broader audience, enabling them to organize their daily tasks and goals effectively. </a:t>
            </a:r>
            <a:endParaRPr>
              <a:solidFill>
                <a:srgbClr val="DBEAFE"/>
              </a:solidFill>
            </a:endParaRPr>
          </a:p>
          <a:p>
            <a:pPr indent="0" lvl="0" marL="0" rtl="0" algn="ctr">
              <a:spcBef>
                <a:spcPts val="1200"/>
              </a:spcBef>
              <a:spcAft>
                <a:spcPts val="1200"/>
              </a:spcAft>
              <a:buNone/>
            </a:pPr>
            <a:r>
              <a:t/>
            </a:r>
            <a:endParaRPr>
              <a:solidFill>
                <a:srgbClr val="DBEAFE"/>
              </a:solidFill>
            </a:endParaRPr>
          </a:p>
        </p:txBody>
      </p:sp>
      <p:sp>
        <p:nvSpPr>
          <p:cNvPr id="526" name="Google Shape;526;p64"/>
          <p:cNvSpPr txBox="1"/>
          <p:nvPr>
            <p:ph idx="6" type="subTitle"/>
          </p:nvPr>
        </p:nvSpPr>
        <p:spPr>
          <a:xfrm>
            <a:off x="4630804" y="3297763"/>
            <a:ext cx="3996900" cy="528300"/>
          </a:xfrm>
          <a:prstGeom prst="rect">
            <a:avLst/>
          </a:prstGeom>
        </p:spPr>
        <p:txBody>
          <a:bodyPr anchorCtr="0" anchor="t" bIns="91425" lIns="91425" spcFirstLastPara="1" rIns="91425" wrap="square" tIns="0">
            <a:noAutofit/>
          </a:bodyPr>
          <a:lstStyle/>
          <a:p>
            <a:pPr indent="0" lvl="0" marL="0" rtl="0" algn="ctr">
              <a:spcBef>
                <a:spcPts val="0"/>
              </a:spcBef>
              <a:spcAft>
                <a:spcPts val="1200"/>
              </a:spcAft>
              <a:buNone/>
            </a:pPr>
            <a:r>
              <a:rPr lang="en" sz="2400">
                <a:solidFill>
                  <a:schemeClr val="accent2"/>
                </a:solidFill>
              </a:rPr>
              <a:t>General Users (All-Inclusive)</a:t>
            </a:r>
            <a:endParaRPr sz="2400">
              <a:solidFill>
                <a:schemeClr val="accent2"/>
              </a:solidFill>
            </a:endParaRPr>
          </a:p>
        </p:txBody>
      </p:sp>
      <p:sp>
        <p:nvSpPr>
          <p:cNvPr id="527" name="Google Shape;527;p64"/>
          <p:cNvSpPr txBox="1"/>
          <p:nvPr>
            <p:ph idx="7" type="subTitle"/>
          </p:nvPr>
        </p:nvSpPr>
        <p:spPr>
          <a:xfrm>
            <a:off x="4630804" y="1796237"/>
            <a:ext cx="3996900" cy="102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DBEAFE"/>
                </a:solidFill>
              </a:rPr>
              <a:t>BuddyZen offers valuable support in maintaining organized schedules, managing class assignments, and noting important dates.</a:t>
            </a:r>
            <a:endParaRPr>
              <a:solidFill>
                <a:srgbClr val="DBEAFE"/>
              </a:solidFill>
            </a:endParaRPr>
          </a:p>
          <a:p>
            <a:pPr indent="0" lvl="0" marL="0" rtl="0" algn="ctr">
              <a:spcBef>
                <a:spcPts val="1200"/>
              </a:spcBef>
              <a:spcAft>
                <a:spcPts val="1200"/>
              </a:spcAft>
              <a:buNone/>
            </a:pPr>
            <a:r>
              <a:t/>
            </a:r>
            <a:endParaRPr>
              <a:solidFill>
                <a:srgbClr val="DBEAFE"/>
              </a:solidFill>
            </a:endParaRPr>
          </a:p>
        </p:txBody>
      </p:sp>
      <p:sp>
        <p:nvSpPr>
          <p:cNvPr id="528" name="Google Shape;528;p64"/>
          <p:cNvSpPr txBox="1"/>
          <p:nvPr>
            <p:ph idx="8" type="subTitle"/>
          </p:nvPr>
        </p:nvSpPr>
        <p:spPr>
          <a:xfrm>
            <a:off x="4630804" y="1281275"/>
            <a:ext cx="3996900" cy="528300"/>
          </a:xfrm>
          <a:prstGeom prst="rect">
            <a:avLst/>
          </a:prstGeom>
        </p:spPr>
        <p:txBody>
          <a:bodyPr anchorCtr="0" anchor="t" bIns="91425" lIns="91425" spcFirstLastPara="1" rIns="91425" wrap="square" tIns="0">
            <a:noAutofit/>
          </a:bodyPr>
          <a:lstStyle/>
          <a:p>
            <a:pPr indent="0" lvl="0" marL="0" rtl="0" algn="ctr">
              <a:spcBef>
                <a:spcPts val="0"/>
              </a:spcBef>
              <a:spcAft>
                <a:spcPts val="1200"/>
              </a:spcAft>
              <a:buNone/>
            </a:pPr>
            <a:r>
              <a:rPr lang="en" sz="2400">
                <a:solidFill>
                  <a:schemeClr val="accent2"/>
                </a:solidFill>
              </a:rPr>
              <a:t>Educators</a:t>
            </a:r>
            <a:r>
              <a:rPr lang="en" sz="2400">
                <a:solidFill>
                  <a:schemeClr val="accent2"/>
                </a:solidFill>
              </a:rPr>
              <a:t>/Teachers</a:t>
            </a:r>
            <a:endParaRPr sz="2400">
              <a:solidFill>
                <a:schemeClr val="accent2"/>
              </a:solidFill>
            </a:endParaRPr>
          </a:p>
        </p:txBody>
      </p:sp>
      <p:sp>
        <p:nvSpPr>
          <p:cNvPr id="529" name="Google Shape;529;p64"/>
          <p:cNvSpPr txBox="1"/>
          <p:nvPr>
            <p:ph idx="9" type="subTitle"/>
          </p:nvPr>
        </p:nvSpPr>
        <p:spPr>
          <a:xfrm>
            <a:off x="516200" y="3627925"/>
            <a:ext cx="3996900" cy="13965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solidFill>
                  <a:srgbClr val="DBEAFE"/>
                </a:solidFill>
              </a:rPr>
              <a:t>BuddyZen enhances the productivity of this user category by efficiently managing work schedules, meetings, and essential tasks through an intuitive and streamlined interface.</a:t>
            </a:r>
            <a:endParaRPr>
              <a:solidFill>
                <a:srgbClr val="DBEAFE"/>
              </a:solidFill>
            </a:endParaRPr>
          </a:p>
        </p:txBody>
      </p:sp>
      <p:sp>
        <p:nvSpPr>
          <p:cNvPr id="530" name="Google Shape;530;p64"/>
          <p:cNvSpPr txBox="1"/>
          <p:nvPr>
            <p:ph idx="13" type="subTitle"/>
          </p:nvPr>
        </p:nvSpPr>
        <p:spPr>
          <a:xfrm>
            <a:off x="516200" y="3218838"/>
            <a:ext cx="3996900" cy="528300"/>
          </a:xfrm>
          <a:prstGeom prst="rect">
            <a:avLst/>
          </a:prstGeom>
        </p:spPr>
        <p:txBody>
          <a:bodyPr anchorCtr="0" anchor="t" bIns="91425" lIns="91425" spcFirstLastPara="1" rIns="91425" wrap="square" tIns="0">
            <a:noAutofit/>
          </a:bodyPr>
          <a:lstStyle/>
          <a:p>
            <a:pPr indent="0" lvl="0" marL="0" rtl="0" algn="ctr">
              <a:spcBef>
                <a:spcPts val="0"/>
              </a:spcBef>
              <a:spcAft>
                <a:spcPts val="1200"/>
              </a:spcAft>
              <a:buNone/>
            </a:pPr>
            <a:r>
              <a:rPr lang="en" sz="2400">
                <a:solidFill>
                  <a:schemeClr val="accent2"/>
                </a:solidFill>
              </a:rPr>
              <a:t>Administrators</a:t>
            </a:r>
            <a:endParaRPr sz="2400">
              <a:solidFill>
                <a:schemeClr val="accent2"/>
              </a:solidFill>
            </a:endParaRPr>
          </a:p>
        </p:txBody>
      </p:sp>
      <p:sp>
        <p:nvSpPr>
          <p:cNvPr id="531" name="Google Shape;531;p64"/>
          <p:cNvSpPr txBox="1"/>
          <p:nvPr>
            <p:ph idx="14" type="subTitle"/>
          </p:nvPr>
        </p:nvSpPr>
        <p:spPr>
          <a:xfrm>
            <a:off x="516200" y="1796237"/>
            <a:ext cx="3996900" cy="1026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solidFill>
                  <a:srgbClr val="DBEAFE"/>
                </a:solidFill>
              </a:rPr>
              <a:t>BuddyZen targets students across different educational levels. It serves as a comprehensive tool to effectively manage academic schedules, assignments, and priorities.</a:t>
            </a:r>
            <a:endParaRPr>
              <a:solidFill>
                <a:srgbClr val="DBEAFE"/>
              </a:solidFill>
            </a:endParaRPr>
          </a:p>
        </p:txBody>
      </p:sp>
      <p:sp>
        <p:nvSpPr>
          <p:cNvPr id="532" name="Google Shape;532;p64"/>
          <p:cNvSpPr txBox="1"/>
          <p:nvPr>
            <p:ph idx="15" type="subTitle"/>
          </p:nvPr>
        </p:nvSpPr>
        <p:spPr>
          <a:xfrm>
            <a:off x="516200" y="1281275"/>
            <a:ext cx="3996900" cy="528300"/>
          </a:xfrm>
          <a:prstGeom prst="rect">
            <a:avLst/>
          </a:prstGeom>
        </p:spPr>
        <p:txBody>
          <a:bodyPr anchorCtr="0" anchor="t" bIns="91425" lIns="91425" spcFirstLastPara="1" rIns="91425" wrap="square" tIns="0">
            <a:noAutofit/>
          </a:bodyPr>
          <a:lstStyle/>
          <a:p>
            <a:pPr indent="0" lvl="0" marL="0" rtl="0" algn="ctr">
              <a:spcBef>
                <a:spcPts val="0"/>
              </a:spcBef>
              <a:spcAft>
                <a:spcPts val="1200"/>
              </a:spcAft>
              <a:buNone/>
            </a:pPr>
            <a:r>
              <a:rPr lang="en" sz="2400">
                <a:solidFill>
                  <a:schemeClr val="accent2"/>
                </a:solidFill>
              </a:rPr>
              <a:t>Students (Primary User)</a:t>
            </a:r>
            <a:endParaRPr sz="2400">
              <a:solidFill>
                <a:schemeClr val="accen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5"/>
          <p:cNvSpPr/>
          <p:nvPr/>
        </p:nvSpPr>
        <p:spPr>
          <a:xfrm>
            <a:off x="3000100" y="539500"/>
            <a:ext cx="3185400" cy="3186600"/>
          </a:xfrm>
          <a:prstGeom prst="round2SameRect">
            <a:avLst>
              <a:gd fmla="val 5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8" name="Google Shape;538;p65"/>
          <p:cNvPicPr preferRelativeResize="0"/>
          <p:nvPr/>
        </p:nvPicPr>
        <p:blipFill>
          <a:blip r:embed="rId3">
            <a:alphaModFix/>
          </a:blip>
          <a:stretch>
            <a:fillRect/>
          </a:stretch>
        </p:blipFill>
        <p:spPr>
          <a:xfrm flipH="1" rot="-2133203">
            <a:off x="5573092" y="610862"/>
            <a:ext cx="990565" cy="1249875"/>
          </a:xfrm>
          <a:prstGeom prst="rect">
            <a:avLst/>
          </a:prstGeom>
          <a:noFill/>
          <a:ln>
            <a:noFill/>
          </a:ln>
        </p:spPr>
      </p:pic>
      <p:pic>
        <p:nvPicPr>
          <p:cNvPr id="539" name="Google Shape;539;p65"/>
          <p:cNvPicPr preferRelativeResize="0"/>
          <p:nvPr/>
        </p:nvPicPr>
        <p:blipFill>
          <a:blip r:embed="rId4">
            <a:alphaModFix/>
          </a:blip>
          <a:stretch>
            <a:fillRect/>
          </a:stretch>
        </p:blipFill>
        <p:spPr>
          <a:xfrm rot="-3954088">
            <a:off x="1825359" y="2540937"/>
            <a:ext cx="1507253" cy="1493731"/>
          </a:xfrm>
          <a:prstGeom prst="rect">
            <a:avLst/>
          </a:prstGeom>
          <a:noFill/>
          <a:ln>
            <a:noFill/>
          </a:ln>
        </p:spPr>
      </p:pic>
      <p:sp>
        <p:nvSpPr>
          <p:cNvPr id="540" name="Google Shape;540;p65"/>
          <p:cNvSpPr txBox="1"/>
          <p:nvPr>
            <p:ph type="title"/>
          </p:nvPr>
        </p:nvSpPr>
        <p:spPr>
          <a:xfrm>
            <a:off x="2908300" y="2562500"/>
            <a:ext cx="33690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Context Model &amp; App Interaction</a:t>
            </a:r>
            <a:endParaRPr sz="3400"/>
          </a:p>
        </p:txBody>
      </p:sp>
      <p:sp>
        <p:nvSpPr>
          <p:cNvPr id="541" name="Google Shape;541;p65"/>
          <p:cNvSpPr txBox="1"/>
          <p:nvPr>
            <p:ph idx="2" type="title"/>
          </p:nvPr>
        </p:nvSpPr>
        <p:spPr>
          <a:xfrm>
            <a:off x="3312100" y="1343293"/>
            <a:ext cx="2561400" cy="121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1000"/>
                                        <p:tgtEl>
                                          <p:spTgt spid="541"/>
                                        </p:tgtEl>
                                      </p:cBhvr>
                                    </p:animEffect>
                                  </p:childTnLst>
                                </p:cTn>
                              </p:par>
                              <p:par>
                                <p:cTn fill="hold" nodeType="with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1000"/>
                                        <p:tgtEl>
                                          <p:spTgt spid="5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66"/>
          <p:cNvPicPr preferRelativeResize="0"/>
          <p:nvPr/>
        </p:nvPicPr>
        <p:blipFill>
          <a:blip r:embed="rId3">
            <a:alphaModFix/>
          </a:blip>
          <a:stretch>
            <a:fillRect/>
          </a:stretch>
        </p:blipFill>
        <p:spPr>
          <a:xfrm>
            <a:off x="1948256" y="581312"/>
            <a:ext cx="5247481" cy="3866575"/>
          </a:xfrm>
          <a:prstGeom prst="rect">
            <a:avLst/>
          </a:prstGeom>
          <a:noFill/>
          <a:ln>
            <a:noFill/>
          </a:ln>
        </p:spPr>
      </p:pic>
      <p:pic>
        <p:nvPicPr>
          <p:cNvPr id="547" name="Google Shape;547;p66"/>
          <p:cNvPicPr preferRelativeResize="0"/>
          <p:nvPr/>
        </p:nvPicPr>
        <p:blipFill>
          <a:blip r:embed="rId4">
            <a:alphaModFix/>
          </a:blip>
          <a:stretch>
            <a:fillRect/>
          </a:stretch>
        </p:blipFill>
        <p:spPr>
          <a:xfrm rot="3389865">
            <a:off x="5665061" y="3999575"/>
            <a:ext cx="990564" cy="1249875"/>
          </a:xfrm>
          <a:prstGeom prst="rect">
            <a:avLst/>
          </a:prstGeom>
          <a:noFill/>
          <a:ln>
            <a:noFill/>
          </a:ln>
        </p:spPr>
      </p:pic>
      <p:pic>
        <p:nvPicPr>
          <p:cNvPr id="548" name="Google Shape;548;p66"/>
          <p:cNvPicPr preferRelativeResize="0"/>
          <p:nvPr/>
        </p:nvPicPr>
        <p:blipFill>
          <a:blip r:embed="rId5">
            <a:alphaModFix/>
          </a:blip>
          <a:stretch>
            <a:fillRect/>
          </a:stretch>
        </p:blipFill>
        <p:spPr>
          <a:xfrm rot="-1799999">
            <a:off x="3856275" y="4023626"/>
            <a:ext cx="1702141" cy="2268174"/>
          </a:xfrm>
          <a:prstGeom prst="rect">
            <a:avLst/>
          </a:prstGeom>
          <a:noFill/>
          <a:ln>
            <a:noFill/>
          </a:ln>
        </p:spPr>
      </p:pic>
      <p:pic>
        <p:nvPicPr>
          <p:cNvPr id="549" name="Google Shape;549;p66"/>
          <p:cNvPicPr preferRelativeResize="0"/>
          <p:nvPr/>
        </p:nvPicPr>
        <p:blipFill>
          <a:blip r:embed="rId4">
            <a:alphaModFix/>
          </a:blip>
          <a:stretch>
            <a:fillRect/>
          </a:stretch>
        </p:blipFill>
        <p:spPr>
          <a:xfrm flipH="1" rot="-3389865">
            <a:off x="2488386" y="3999575"/>
            <a:ext cx="990564" cy="1249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7"/>
          <p:cNvSpPr/>
          <p:nvPr/>
        </p:nvSpPr>
        <p:spPr>
          <a:xfrm>
            <a:off x="3000100" y="539500"/>
            <a:ext cx="3185400" cy="3186600"/>
          </a:xfrm>
          <a:prstGeom prst="round2SameRect">
            <a:avLst>
              <a:gd fmla="val 50000"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5" name="Google Shape;555;p67"/>
          <p:cNvPicPr preferRelativeResize="0"/>
          <p:nvPr/>
        </p:nvPicPr>
        <p:blipFill>
          <a:blip r:embed="rId3">
            <a:alphaModFix/>
          </a:blip>
          <a:stretch>
            <a:fillRect/>
          </a:stretch>
        </p:blipFill>
        <p:spPr>
          <a:xfrm flipH="1" rot="-2133203">
            <a:off x="5573092" y="610862"/>
            <a:ext cx="990565" cy="1249875"/>
          </a:xfrm>
          <a:prstGeom prst="rect">
            <a:avLst/>
          </a:prstGeom>
          <a:noFill/>
          <a:ln>
            <a:noFill/>
          </a:ln>
        </p:spPr>
      </p:pic>
      <p:pic>
        <p:nvPicPr>
          <p:cNvPr id="556" name="Google Shape;556;p67"/>
          <p:cNvPicPr preferRelativeResize="0"/>
          <p:nvPr/>
        </p:nvPicPr>
        <p:blipFill>
          <a:blip r:embed="rId4">
            <a:alphaModFix/>
          </a:blip>
          <a:stretch>
            <a:fillRect/>
          </a:stretch>
        </p:blipFill>
        <p:spPr>
          <a:xfrm rot="-3954088">
            <a:off x="1825359" y="2540937"/>
            <a:ext cx="1507253" cy="1493731"/>
          </a:xfrm>
          <a:prstGeom prst="rect">
            <a:avLst/>
          </a:prstGeom>
          <a:noFill/>
          <a:ln>
            <a:noFill/>
          </a:ln>
        </p:spPr>
      </p:pic>
      <p:sp>
        <p:nvSpPr>
          <p:cNvPr id="557" name="Google Shape;557;p67"/>
          <p:cNvSpPr txBox="1"/>
          <p:nvPr>
            <p:ph type="title"/>
          </p:nvPr>
        </p:nvSpPr>
        <p:spPr>
          <a:xfrm>
            <a:off x="3084852" y="2562500"/>
            <a:ext cx="30159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Prototype Overview</a:t>
            </a:r>
            <a:endParaRPr sz="3400"/>
          </a:p>
        </p:txBody>
      </p:sp>
      <p:sp>
        <p:nvSpPr>
          <p:cNvPr id="558" name="Google Shape;558;p67"/>
          <p:cNvSpPr txBox="1"/>
          <p:nvPr>
            <p:ph idx="2" type="title"/>
          </p:nvPr>
        </p:nvSpPr>
        <p:spPr>
          <a:xfrm>
            <a:off x="3312100" y="1343293"/>
            <a:ext cx="2561400" cy="121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1000"/>
                                        <p:tgtEl>
                                          <p:spTgt spid="558"/>
                                        </p:tgtEl>
                                      </p:cBhvr>
                                    </p:animEffect>
                                  </p:childTnLst>
                                </p:cTn>
                              </p:par>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8"/>
          <p:cNvSpPr txBox="1"/>
          <p:nvPr>
            <p:ph type="ctrTitle"/>
          </p:nvPr>
        </p:nvSpPr>
        <p:spPr>
          <a:xfrm>
            <a:off x="714850" y="341528"/>
            <a:ext cx="77142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Logo and Color Scheme</a:t>
            </a:r>
            <a:endParaRPr/>
          </a:p>
        </p:txBody>
      </p:sp>
      <p:pic>
        <p:nvPicPr>
          <p:cNvPr id="564" name="Google Shape;564;p68"/>
          <p:cNvPicPr preferRelativeResize="0"/>
          <p:nvPr/>
        </p:nvPicPr>
        <p:blipFill>
          <a:blip r:embed="rId3">
            <a:alphaModFix/>
          </a:blip>
          <a:stretch>
            <a:fillRect/>
          </a:stretch>
        </p:blipFill>
        <p:spPr>
          <a:xfrm flipH="1" rot="-258824">
            <a:off x="6367942" y="2473587"/>
            <a:ext cx="990565" cy="1249875"/>
          </a:xfrm>
          <a:prstGeom prst="rect">
            <a:avLst/>
          </a:prstGeom>
          <a:noFill/>
          <a:ln>
            <a:noFill/>
          </a:ln>
        </p:spPr>
      </p:pic>
      <p:pic>
        <p:nvPicPr>
          <p:cNvPr id="565" name="Google Shape;565;p68"/>
          <p:cNvPicPr preferRelativeResize="0"/>
          <p:nvPr/>
        </p:nvPicPr>
        <p:blipFill>
          <a:blip r:embed="rId4">
            <a:alphaModFix/>
          </a:blip>
          <a:stretch>
            <a:fillRect/>
          </a:stretch>
        </p:blipFill>
        <p:spPr>
          <a:xfrm rot="-3383798">
            <a:off x="1154134" y="2548387"/>
            <a:ext cx="1507253" cy="1493732"/>
          </a:xfrm>
          <a:prstGeom prst="rect">
            <a:avLst/>
          </a:prstGeom>
          <a:noFill/>
          <a:ln>
            <a:noFill/>
          </a:ln>
        </p:spPr>
      </p:pic>
      <p:grpSp>
        <p:nvGrpSpPr>
          <p:cNvPr id="566" name="Google Shape;566;p68"/>
          <p:cNvGrpSpPr/>
          <p:nvPr/>
        </p:nvGrpSpPr>
        <p:grpSpPr>
          <a:xfrm>
            <a:off x="2855007" y="1276650"/>
            <a:ext cx="3433978" cy="2715875"/>
            <a:chOff x="5349850" y="1784575"/>
            <a:chExt cx="3127200" cy="2473249"/>
          </a:xfrm>
        </p:grpSpPr>
        <p:sp>
          <p:nvSpPr>
            <p:cNvPr id="567" name="Google Shape;567;p68"/>
            <p:cNvSpPr/>
            <p:nvPr/>
          </p:nvSpPr>
          <p:spPr>
            <a:xfrm>
              <a:off x="5351500" y="1784575"/>
              <a:ext cx="3123900" cy="2124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8"/>
            <p:cNvSpPr/>
            <p:nvPr/>
          </p:nvSpPr>
          <p:spPr>
            <a:xfrm>
              <a:off x="6347981" y="3909198"/>
              <a:ext cx="1130938" cy="348626"/>
            </a:xfrm>
            <a:custGeom>
              <a:rect b="b" l="l" r="r" t="t"/>
              <a:pathLst>
                <a:path extrusionOk="0" h="29125" w="94481">
                  <a:moveTo>
                    <a:pt x="79805" y="18317"/>
                  </a:moveTo>
                  <a:cubicBezTo>
                    <a:pt x="74117" y="12515"/>
                    <a:pt x="73889" y="1"/>
                    <a:pt x="73889" y="1"/>
                  </a:cubicBezTo>
                  <a:lnTo>
                    <a:pt x="20592" y="1"/>
                  </a:lnTo>
                  <a:cubicBezTo>
                    <a:pt x="20592" y="1"/>
                    <a:pt x="20364" y="12515"/>
                    <a:pt x="14676" y="18317"/>
                  </a:cubicBezTo>
                  <a:cubicBezTo>
                    <a:pt x="8931" y="24175"/>
                    <a:pt x="1" y="29124"/>
                    <a:pt x="15529" y="29124"/>
                  </a:cubicBezTo>
                  <a:lnTo>
                    <a:pt x="78952" y="29124"/>
                  </a:lnTo>
                  <a:cubicBezTo>
                    <a:pt x="94480" y="29124"/>
                    <a:pt x="85493" y="24175"/>
                    <a:pt x="79805" y="18317"/>
                  </a:cubicBez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9" name="Google Shape;569;p68"/>
            <p:cNvCxnSpPr/>
            <p:nvPr/>
          </p:nvCxnSpPr>
          <p:spPr>
            <a:xfrm>
              <a:off x="5349850" y="3639257"/>
              <a:ext cx="3127200" cy="0"/>
            </a:xfrm>
            <a:prstGeom prst="straightConnector1">
              <a:avLst/>
            </a:prstGeom>
            <a:noFill/>
            <a:ln cap="flat" cmpd="sng" w="9525">
              <a:solidFill>
                <a:schemeClr val="dk2"/>
              </a:solidFill>
              <a:prstDash val="solid"/>
              <a:round/>
              <a:headEnd len="med" w="med" type="none"/>
              <a:tailEnd len="med" w="med" type="none"/>
            </a:ln>
          </p:spPr>
        </p:cxnSp>
        <p:sp>
          <p:nvSpPr>
            <p:cNvPr id="570" name="Google Shape;570;p68"/>
            <p:cNvSpPr/>
            <p:nvPr/>
          </p:nvSpPr>
          <p:spPr>
            <a:xfrm>
              <a:off x="6851500" y="3714725"/>
              <a:ext cx="123900" cy="1239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71" name="Google Shape;571;p68"/>
          <p:cNvPicPr preferRelativeResize="0"/>
          <p:nvPr/>
        </p:nvPicPr>
        <p:blipFill rotWithShape="1">
          <a:blip r:embed="rId5">
            <a:alphaModFix/>
          </a:blip>
          <a:srcRect b="13729" l="0" r="0" t="7728"/>
          <a:stretch/>
        </p:blipFill>
        <p:spPr>
          <a:xfrm>
            <a:off x="2854975" y="1276650"/>
            <a:ext cx="3433950" cy="2019450"/>
          </a:xfrm>
          <a:prstGeom prst="rect">
            <a:avLst/>
          </a:prstGeom>
          <a:noFill/>
          <a:ln>
            <a:noFill/>
          </a:ln>
        </p:spPr>
      </p:pic>
      <p:pic>
        <p:nvPicPr>
          <p:cNvPr id="572" name="Google Shape;572;p68"/>
          <p:cNvPicPr preferRelativeResize="0"/>
          <p:nvPr/>
        </p:nvPicPr>
        <p:blipFill>
          <a:blip r:embed="rId6">
            <a:alphaModFix/>
          </a:blip>
          <a:stretch>
            <a:fillRect/>
          </a:stretch>
        </p:blipFill>
        <p:spPr>
          <a:xfrm>
            <a:off x="3330206" y="3907560"/>
            <a:ext cx="2483579" cy="1085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9"/>
          <p:cNvSpPr txBox="1"/>
          <p:nvPr>
            <p:ph type="title"/>
          </p:nvPr>
        </p:nvSpPr>
        <p:spPr>
          <a:xfrm>
            <a:off x="4015250" y="351178"/>
            <a:ext cx="7717500" cy="685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Login page</a:t>
            </a:r>
            <a:endParaRPr>
              <a:solidFill>
                <a:schemeClr val="lt1"/>
              </a:solidFill>
            </a:endParaRPr>
          </a:p>
        </p:txBody>
      </p:sp>
      <p:sp>
        <p:nvSpPr>
          <p:cNvPr id="578" name="Google Shape;578;p69"/>
          <p:cNvSpPr txBox="1"/>
          <p:nvPr>
            <p:ph idx="1" type="body"/>
          </p:nvPr>
        </p:nvSpPr>
        <p:spPr>
          <a:xfrm>
            <a:off x="4015250" y="1498050"/>
            <a:ext cx="4647000" cy="2691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DBEAFE"/>
              </a:buClr>
              <a:buSzPts val="1400"/>
              <a:buChar char="●"/>
            </a:pPr>
            <a:r>
              <a:rPr lang="en">
                <a:solidFill>
                  <a:srgbClr val="DBEAFE"/>
                </a:solidFill>
              </a:rPr>
              <a:t>Prompts the user to enter their login credentials.</a:t>
            </a:r>
            <a:endParaRPr>
              <a:solidFill>
                <a:srgbClr val="DBEAFE"/>
              </a:solidFill>
            </a:endParaRPr>
          </a:p>
          <a:p>
            <a:pPr indent="0" lvl="0" marL="457200" rtl="0" algn="l">
              <a:spcBef>
                <a:spcPts val="0"/>
              </a:spcBef>
              <a:spcAft>
                <a:spcPts val="0"/>
              </a:spcAft>
              <a:buNone/>
            </a:pPr>
            <a:r>
              <a:t/>
            </a:r>
            <a:endParaRPr>
              <a:solidFill>
                <a:srgbClr val="DBEAFE"/>
              </a:solidFill>
            </a:endParaRPr>
          </a:p>
          <a:p>
            <a:pPr indent="-317500" lvl="0" marL="457200" rtl="0" algn="l">
              <a:spcBef>
                <a:spcPts val="0"/>
              </a:spcBef>
              <a:spcAft>
                <a:spcPts val="0"/>
              </a:spcAft>
              <a:buClr>
                <a:srgbClr val="DBEAFE"/>
              </a:buClr>
              <a:buSzPts val="1400"/>
              <a:buChar char="●"/>
            </a:pPr>
            <a:r>
              <a:rPr lang="en">
                <a:solidFill>
                  <a:srgbClr val="DBEAFE"/>
                </a:solidFill>
              </a:rPr>
              <a:t>If the user forgot their password or has yet to create an account, the user can select the Create button.</a:t>
            </a:r>
            <a:endParaRPr>
              <a:solidFill>
                <a:srgbClr val="DBEAFE"/>
              </a:solidFill>
            </a:endParaRPr>
          </a:p>
          <a:p>
            <a:pPr indent="0" lvl="0" marL="457200" rtl="0" algn="l">
              <a:spcBef>
                <a:spcPts val="0"/>
              </a:spcBef>
              <a:spcAft>
                <a:spcPts val="0"/>
              </a:spcAft>
              <a:buNone/>
            </a:pPr>
            <a:r>
              <a:t/>
            </a:r>
            <a:endParaRPr>
              <a:solidFill>
                <a:srgbClr val="DBEAFE"/>
              </a:solidFill>
            </a:endParaRPr>
          </a:p>
          <a:p>
            <a:pPr indent="-317500" lvl="0" marL="457200" rtl="0" algn="l">
              <a:spcBef>
                <a:spcPts val="0"/>
              </a:spcBef>
              <a:spcAft>
                <a:spcPts val="0"/>
              </a:spcAft>
              <a:buClr>
                <a:srgbClr val="DBEAFE"/>
              </a:buClr>
              <a:buSzPts val="1400"/>
              <a:buChar char="●"/>
            </a:pPr>
            <a:r>
              <a:rPr lang="en">
                <a:solidFill>
                  <a:srgbClr val="DBEAFE"/>
                </a:solidFill>
              </a:rPr>
              <a:t>Text fields are provided in the UI so that the user may enter their details and log in.</a:t>
            </a:r>
            <a:endParaRPr>
              <a:solidFill>
                <a:srgbClr val="DBEAFE"/>
              </a:solidFill>
            </a:endParaRPr>
          </a:p>
          <a:p>
            <a:pPr indent="0" lvl="0" marL="457200" rtl="0" algn="l">
              <a:spcBef>
                <a:spcPts val="0"/>
              </a:spcBef>
              <a:spcAft>
                <a:spcPts val="0"/>
              </a:spcAft>
              <a:buNone/>
            </a:pPr>
            <a:r>
              <a:t/>
            </a:r>
            <a:endParaRPr>
              <a:solidFill>
                <a:srgbClr val="DBEAFE"/>
              </a:solidFill>
            </a:endParaRPr>
          </a:p>
          <a:p>
            <a:pPr indent="-317500" lvl="0" marL="457200" rtl="0" algn="l">
              <a:spcBef>
                <a:spcPts val="0"/>
              </a:spcBef>
              <a:spcAft>
                <a:spcPts val="0"/>
              </a:spcAft>
              <a:buClr>
                <a:srgbClr val="DBEAFE"/>
              </a:buClr>
              <a:buSzPts val="1400"/>
              <a:buChar char="●"/>
            </a:pPr>
            <a:r>
              <a:rPr lang="en">
                <a:solidFill>
                  <a:srgbClr val="DBEAFE"/>
                </a:solidFill>
              </a:rPr>
              <a:t>If user enters an invalid input, an error message is displayed to the user to re-enter their information.</a:t>
            </a:r>
            <a:endParaRPr>
              <a:solidFill>
                <a:srgbClr val="DBEAFE"/>
              </a:solidFill>
            </a:endParaRPr>
          </a:p>
        </p:txBody>
      </p:sp>
      <p:pic>
        <p:nvPicPr>
          <p:cNvPr id="579" name="Google Shape;579;p69"/>
          <p:cNvPicPr preferRelativeResize="0"/>
          <p:nvPr/>
        </p:nvPicPr>
        <p:blipFill rotWithShape="1">
          <a:blip r:embed="rId3">
            <a:alphaModFix/>
          </a:blip>
          <a:srcRect b="0" l="1497" r="0" t="0"/>
          <a:stretch/>
        </p:blipFill>
        <p:spPr>
          <a:xfrm>
            <a:off x="203450" y="217675"/>
            <a:ext cx="2623275" cy="4700050"/>
          </a:xfrm>
          <a:prstGeom prst="rect">
            <a:avLst/>
          </a:prstGeom>
          <a:noFill/>
          <a:ln>
            <a:noFill/>
          </a:ln>
        </p:spPr>
      </p:pic>
      <p:sp>
        <p:nvSpPr>
          <p:cNvPr id="580" name="Google Shape;580;p69"/>
          <p:cNvSpPr/>
          <p:nvPr/>
        </p:nvSpPr>
        <p:spPr>
          <a:xfrm>
            <a:off x="100375" y="124950"/>
            <a:ext cx="2844000" cy="4907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1" name="Google Shape;581;p69"/>
          <p:cNvPicPr preferRelativeResize="0"/>
          <p:nvPr/>
        </p:nvPicPr>
        <p:blipFill>
          <a:blip r:embed="rId4">
            <a:alphaModFix/>
          </a:blip>
          <a:stretch>
            <a:fillRect/>
          </a:stretch>
        </p:blipFill>
        <p:spPr>
          <a:xfrm rot="-802048">
            <a:off x="7394100" y="178137"/>
            <a:ext cx="1268160" cy="1319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llness Hotel Project Proposal XL by Slidesgo">
  <a:themeElements>
    <a:clrScheme name="Simple Light">
      <a:dk1>
        <a:srgbClr val="39465F"/>
      </a:dk1>
      <a:lt1>
        <a:srgbClr val="FFF2DB"/>
      </a:lt1>
      <a:dk2>
        <a:srgbClr val="E0CBC1"/>
      </a:dk2>
      <a:lt2>
        <a:srgbClr val="FFFFFF"/>
      </a:lt2>
      <a:accent1>
        <a:srgbClr val="171C1D"/>
      </a:accent1>
      <a:accent2>
        <a:srgbClr val="DF8C8E"/>
      </a:accent2>
      <a:accent3>
        <a:srgbClr val="FFFFFF"/>
      </a:accent3>
      <a:accent4>
        <a:srgbClr val="FFFFFF"/>
      </a:accent4>
      <a:accent5>
        <a:srgbClr val="FFFFFF"/>
      </a:accent5>
      <a:accent6>
        <a:srgbClr val="FFFFFF"/>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